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Archivo Light"/>
      <p:regular r:id="rId76"/>
      <p:bold r:id="rId77"/>
      <p:italic r:id="rId78"/>
      <p:boldItalic r:id="rId79"/>
    </p:embeddedFont>
    <p:embeddedFont>
      <p:font typeface="Cuprum"/>
      <p:regular r:id="rId80"/>
      <p:bold r:id="rId81"/>
      <p:italic r:id="rId82"/>
      <p:boldItalic r:id="rId83"/>
    </p:embeddedFont>
    <p:embeddedFont>
      <p:font typeface="Orbitron"/>
      <p:regular r:id="rId84"/>
      <p:bold r:id="rId85"/>
    </p:embeddedFont>
    <p:embeddedFont>
      <p:font typeface="PT Sans"/>
      <p:regular r:id="rId86"/>
      <p:bold r:id="rId87"/>
      <p:italic r:id="rId88"/>
      <p:boldItalic r:id="rId89"/>
    </p:embeddedFont>
    <p:embeddedFont>
      <p:font typeface="Archiv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rbitron-regular.fntdata"/><Relationship Id="rId83" Type="http://schemas.openxmlformats.org/officeDocument/2006/relationships/font" Target="fonts/Cuprum-boldItalic.fntdata"/><Relationship Id="rId42" Type="http://schemas.openxmlformats.org/officeDocument/2006/relationships/slide" Target="slides/slide37.xml"/><Relationship Id="rId86" Type="http://schemas.openxmlformats.org/officeDocument/2006/relationships/font" Target="fonts/PTSans-regular.fntdata"/><Relationship Id="rId41" Type="http://schemas.openxmlformats.org/officeDocument/2006/relationships/slide" Target="slides/slide36.xml"/><Relationship Id="rId85" Type="http://schemas.openxmlformats.org/officeDocument/2006/relationships/font" Target="fonts/Orbitron-bold.fntdata"/><Relationship Id="rId44" Type="http://schemas.openxmlformats.org/officeDocument/2006/relationships/slide" Target="slides/slide39.xml"/><Relationship Id="rId88" Type="http://schemas.openxmlformats.org/officeDocument/2006/relationships/font" Target="fonts/PTSans-italic.fntdata"/><Relationship Id="rId43" Type="http://schemas.openxmlformats.org/officeDocument/2006/relationships/slide" Target="slides/slide38.xml"/><Relationship Id="rId87" Type="http://schemas.openxmlformats.org/officeDocument/2006/relationships/font" Target="fonts/PTSans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PTSans-boldItalic.fntdata"/><Relationship Id="rId80" Type="http://schemas.openxmlformats.org/officeDocument/2006/relationships/font" Target="fonts/Cuprum-regular.fntdata"/><Relationship Id="rId82" Type="http://schemas.openxmlformats.org/officeDocument/2006/relationships/font" Target="fonts/Cuprum-italic.fntdata"/><Relationship Id="rId81" Type="http://schemas.openxmlformats.org/officeDocument/2006/relationships/font" Target="fonts/Cupr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ArchivoLight-bold.fntdata"/><Relationship Id="rId32" Type="http://schemas.openxmlformats.org/officeDocument/2006/relationships/slide" Target="slides/slide27.xml"/><Relationship Id="rId76" Type="http://schemas.openxmlformats.org/officeDocument/2006/relationships/font" Target="fonts/ArchivoLight-regular.fntdata"/><Relationship Id="rId35" Type="http://schemas.openxmlformats.org/officeDocument/2006/relationships/slide" Target="slides/slide30.xml"/><Relationship Id="rId79" Type="http://schemas.openxmlformats.org/officeDocument/2006/relationships/font" Target="fonts/ArchivoLight-boldItalic.fntdata"/><Relationship Id="rId34" Type="http://schemas.openxmlformats.org/officeDocument/2006/relationships/slide" Target="slides/slide29.xml"/><Relationship Id="rId78" Type="http://schemas.openxmlformats.org/officeDocument/2006/relationships/font" Target="fonts/ArchivoLight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Archivo-bold.fntdata"/><Relationship Id="rId90" Type="http://schemas.openxmlformats.org/officeDocument/2006/relationships/font" Target="fonts/Archivo-regular.fntdata"/><Relationship Id="rId93" Type="http://schemas.openxmlformats.org/officeDocument/2006/relationships/font" Target="fonts/Archivo-boldItalic.fntdata"/><Relationship Id="rId92" Type="http://schemas.openxmlformats.org/officeDocument/2006/relationships/font" Target="fonts/Archivo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15342a3058_2_5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4" name="Google Shape;1914;g215342a3058_2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215342a3058_2_10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0" name="Google Shape;2440;g215342a3058_2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215342a3058_2_10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8" name="Google Shape;2448;g215342a3058_2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215342a3058_2_10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5" name="Google Shape;2455;g215342a3058_2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215342a3058_2_10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2" name="Google Shape;2462;g215342a3058_2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215342a3058_2_10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9" name="Google Shape;2469;g215342a3058_2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215342a3058_2_1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6" name="Google Shape;2476;g215342a3058_2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215342a3058_2_1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3" name="Google Shape;2483;g215342a3058_2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215342a3058_2_1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0" name="Google Shape;2490;g215342a3058_2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215342a3058_2_1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7" name="Google Shape;2497;g215342a3058_2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215342a3058_2_1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4" name="Google Shape;2504;g215342a3058_2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15342a3058_2_6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7" name="Google Shape;2067;g215342a3058_2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215342a3058_2_1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1" name="Google Shape;2511;g215342a3058_2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215342a3058_2_1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8" name="Google Shape;2518;g215342a3058_2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215342a3058_2_1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4" name="Google Shape;2524;g215342a3058_2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215342a3058_2_1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9" name="Google Shape;2529;g215342a3058_2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215342a3058_2_1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4" name="Google Shape;2534;g215342a3058_2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2e8d949b14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0" name="Google Shape;2540;g2e8d949b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2e8f07dbeec_9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8" name="Google Shape;2668;g2e8f07dbeec_9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2e90d408b1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6" name="Google Shape;2686;g2e90d408b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2e8d949b141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6" name="Google Shape;2706;g2e8d949b14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2e8f07dbeec_9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4" name="Google Shape;2834;g2e8f07dbeec_9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215342a3058_2_8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9" name="Google Shape;2219;g215342a3058_2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2e8d949b141_0_6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2" name="Google Shape;2852;g2e8d949b141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g2e8f07dbeec_9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1" name="Google Shape;2871;g2e8f07dbeec_9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g2e8f07dbeec_9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0" name="Google Shape;2890;g2e8f07dbeec_9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2e8f07dbeec_9_3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9" name="Google Shape;2909;g2e8f07dbeec_9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2e8f07dbeec_9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8" name="Google Shape;2928;g2e8f07dbeec_9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2e8f07dbeec_9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8" name="Google Shape;2948;g2e8f07dbeec_9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2e8f07dbeec_9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7" name="Google Shape;2967;g2e8f07dbeec_9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2e8f07dbeec_9_4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6" name="Google Shape;2986;g2e8f07dbeec_9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2e8f07dbeec_9_4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5" name="Google Shape;3005;g2e8f07dbeec_9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2e8f07dbeec_9_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3" name="Google Shape;3023;g2e8f07dbeec_9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215342a3058_2_8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5" name="Google Shape;2235;g215342a3058_2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2e8f07dbeec_9_4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1" name="Google Shape;3041;g2e8f07dbeec_9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2e8f07dbeec_9_5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9" name="Google Shape;3059;g2e8f07dbeec_9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2e8f07dbeec_9_5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7" name="Google Shape;3077;g2e8f07dbeec_9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2e8f07dbeec_9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5" name="Google Shape;3095;g2e8f07dbeec_9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2e8d949b141_0_5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3" name="Google Shape;3113;g2e8d949b141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g2e8f07dbeec_9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1" name="Google Shape;3241;g2e8f07dbeec_9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2e8e16937de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0" name="Google Shape;3260;g2e8e16937d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g2e8e16937de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9" name="Google Shape;3279;g2e8e16937d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g2e8e16937de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9" name="Google Shape;3299;g2e8e16937d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g2e8e16937de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9" name="Google Shape;3319;g2e8e16937d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215342a3058_2_8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8" name="Google Shape;2258;g215342a3058_2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g2e8e16937de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9" name="Google Shape;3339;g2e8e16937d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g2e8d949b141_0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1" name="Google Shape;3351;g2e8d949b14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g2e8fe62c222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9" name="Google Shape;3479;g2e8fe62c22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2e8fe62c222_3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5" name="Google Shape;3485;g2e8fe62c222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gbd6c00e73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1" name="Google Shape;3491;gbd6c00e73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5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2e8fe62c222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7" name="Google Shape;3547;g2e8fe62c22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g2e8fe62c222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2" name="Google Shape;3552;g2e8fe62c22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g2e8fe62c222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7" name="Google Shape;3557;g2e8fe62c22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g2e8fe62c222_3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3" name="Google Shape;3563;g2e8fe62c222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2e8fe62c222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0" name="Google Shape;3570;g2e8fe62c22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215342a3058_2_10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6" name="Google Shape;2386;g215342a3058_2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g2e8fe62c222_0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8" name="Google Shape;3698;g2e8fe62c22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3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g2e8fe62c222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5" name="Google Shape;3705;g2e8fe62c22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g2e8fe62c222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2" name="Google Shape;3712;g2e8fe62c22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g2e8fe62c22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9" name="Google Shape;3719;g2e8fe62c22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2e8fe62c222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4" name="Google Shape;3724;g2e8fe62c22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g2e8fe62c22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0" name="Google Shape;3730;g2e8fe62c22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g2e8fe62c22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6" name="Google Shape;3736;g2e8fe62c22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0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Google Shape;3741;g2e8fe62c222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2" name="Google Shape;3742;g2e8fe62c22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5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g2e8fe62c222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7" name="Google Shape;3747;g2e8fe62c222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Google Shape;3753;g2e8fe62c222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4" name="Google Shape;3754;g2e8fe62c222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215342a3058_2_10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6" name="Google Shape;2416;g215342a3058_2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g2e8fe62c22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0" name="Google Shape;3760;g2e8fe62c22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215342a3058_2_10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5" name="Google Shape;2425;g215342a3058_2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215342a3058_2_10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3" name="Google Shape;2433;g215342a3058_2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/>
          <p:nvPr>
            <p:ph hasCustomPrompt="1" type="title"/>
          </p:nvPr>
        </p:nvSpPr>
        <p:spPr>
          <a:xfrm>
            <a:off x="706649" y="1096375"/>
            <a:ext cx="56481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1" name="Google Shape;381;p11"/>
          <p:cNvSpPr txBox="1"/>
          <p:nvPr>
            <p:ph idx="1" type="subTitle"/>
          </p:nvPr>
        </p:nvSpPr>
        <p:spPr>
          <a:xfrm>
            <a:off x="706649" y="2350104"/>
            <a:ext cx="56481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82" name="Google Shape;382;p11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383" name="Google Shape;383;p11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91" name="Google Shape;391;p11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11"/>
          <p:cNvGrpSpPr/>
          <p:nvPr/>
        </p:nvGrpSpPr>
        <p:grpSpPr>
          <a:xfrm>
            <a:off x="706662" y="4516977"/>
            <a:ext cx="456233" cy="335252"/>
            <a:chOff x="8353512" y="4107552"/>
            <a:chExt cx="456233" cy="335252"/>
          </a:xfrm>
        </p:grpSpPr>
        <p:sp>
          <p:nvSpPr>
            <p:cNvPr id="396" name="Google Shape;396;p11"/>
            <p:cNvSpPr/>
            <p:nvPr/>
          </p:nvSpPr>
          <p:spPr>
            <a:xfrm>
              <a:off x="8353512" y="4162027"/>
              <a:ext cx="159778" cy="158864"/>
            </a:xfrm>
            <a:custGeom>
              <a:rect b="b" l="l" r="r" t="t"/>
              <a:pathLst>
                <a:path extrusionOk="0" h="3272" w="3291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452315" y="4256216"/>
              <a:ext cx="185655" cy="186587"/>
            </a:xfrm>
            <a:custGeom>
              <a:rect b="b" l="l" r="r" t="t"/>
              <a:pathLst>
                <a:path extrusionOk="0" h="3843" w="3824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8616710" y="4107552"/>
              <a:ext cx="193035" cy="193045"/>
            </a:xfrm>
            <a:custGeom>
              <a:rect b="b" l="l" r="r" t="t"/>
              <a:pathLst>
                <a:path extrusionOk="0" h="3976" w="3976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196508" y="2739893"/>
            <a:ext cx="232368" cy="974453"/>
            <a:chOff x="2546733" y="2525280"/>
            <a:chExt cx="232368" cy="974453"/>
          </a:xfrm>
        </p:grpSpPr>
        <p:sp>
          <p:nvSpPr>
            <p:cNvPr id="400" name="Google Shape;400;p11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11"/>
          <p:cNvGrpSpPr/>
          <p:nvPr/>
        </p:nvGrpSpPr>
        <p:grpSpPr>
          <a:xfrm>
            <a:off x="4713835" y="193704"/>
            <a:ext cx="3968914" cy="1092689"/>
            <a:chOff x="4713835" y="193704"/>
            <a:chExt cx="3968914" cy="1092689"/>
          </a:xfrm>
        </p:grpSpPr>
        <p:sp>
          <p:nvSpPr>
            <p:cNvPr id="413" name="Google Shape;413;p11"/>
            <p:cNvSpPr/>
            <p:nvPr/>
          </p:nvSpPr>
          <p:spPr>
            <a:xfrm flipH="1">
              <a:off x="6808929" y="1130852"/>
              <a:ext cx="48874" cy="48874"/>
            </a:xfrm>
            <a:custGeom>
              <a:rect b="b" l="l" r="r" t="t"/>
              <a:pathLst>
                <a:path extrusionOk="0" h="2170" w="2170">
                  <a:moveTo>
                    <a:pt x="1068" y="1"/>
                  </a:moveTo>
                  <a:cubicBezTo>
                    <a:pt x="501" y="1"/>
                    <a:pt x="1" y="468"/>
                    <a:pt x="1" y="1102"/>
                  </a:cubicBezTo>
                  <a:cubicBezTo>
                    <a:pt x="1" y="1669"/>
                    <a:pt x="435" y="2169"/>
                    <a:pt x="1068" y="2169"/>
                  </a:cubicBezTo>
                  <a:cubicBezTo>
                    <a:pt x="1669" y="2169"/>
                    <a:pt x="2169" y="1702"/>
                    <a:pt x="2169" y="1102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 flipH="1">
              <a:off x="6695483" y="1227023"/>
              <a:ext cx="60135" cy="59369"/>
            </a:xfrm>
            <a:custGeom>
              <a:rect b="b" l="l" r="r" t="t"/>
              <a:pathLst>
                <a:path extrusionOk="0" h="2636" w="2670">
                  <a:moveTo>
                    <a:pt x="1335" y="1"/>
                  </a:moveTo>
                  <a:cubicBezTo>
                    <a:pt x="601" y="1"/>
                    <a:pt x="1" y="568"/>
                    <a:pt x="1" y="1302"/>
                  </a:cubicBezTo>
                  <a:cubicBezTo>
                    <a:pt x="1" y="2069"/>
                    <a:pt x="601" y="2636"/>
                    <a:pt x="1335" y="2636"/>
                  </a:cubicBezTo>
                  <a:cubicBezTo>
                    <a:pt x="2102" y="2636"/>
                    <a:pt x="2669" y="2069"/>
                    <a:pt x="2669" y="1302"/>
                  </a:cubicBezTo>
                  <a:cubicBezTo>
                    <a:pt x="2669" y="568"/>
                    <a:pt x="2035" y="1"/>
                    <a:pt x="1335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 flipH="1">
              <a:off x="6630889" y="1003150"/>
              <a:ext cx="143513" cy="121734"/>
            </a:xfrm>
            <a:custGeom>
              <a:rect b="b" l="l" r="r" t="t"/>
              <a:pathLst>
                <a:path extrusionOk="0" h="5405" w="6372">
                  <a:moveTo>
                    <a:pt x="835" y="0"/>
                  </a:moveTo>
                  <a:cubicBezTo>
                    <a:pt x="301" y="0"/>
                    <a:pt x="1" y="534"/>
                    <a:pt x="267" y="968"/>
                  </a:cubicBezTo>
                  <a:lnTo>
                    <a:pt x="2636" y="5104"/>
                  </a:lnTo>
                  <a:cubicBezTo>
                    <a:pt x="2753" y="5304"/>
                    <a:pt x="2969" y="5404"/>
                    <a:pt x="3186" y="5404"/>
                  </a:cubicBezTo>
                  <a:cubicBezTo>
                    <a:pt x="3403" y="5404"/>
                    <a:pt x="3620" y="5304"/>
                    <a:pt x="3737" y="5104"/>
                  </a:cubicBezTo>
                  <a:lnTo>
                    <a:pt x="6138" y="968"/>
                  </a:lnTo>
                  <a:cubicBezTo>
                    <a:pt x="6372" y="534"/>
                    <a:pt x="6072" y="0"/>
                    <a:pt x="557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6" name="Google Shape;416;p11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3" name="Google Shape;423;p11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24" name="Google Shape;424;p11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11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28" name="Google Shape;428;p11"/>
          <p:cNvGrpSpPr/>
          <p:nvPr/>
        </p:nvGrpSpPr>
        <p:grpSpPr>
          <a:xfrm>
            <a:off x="2574719" y="4105346"/>
            <a:ext cx="2873149" cy="840725"/>
            <a:chOff x="2574719" y="4105346"/>
            <a:chExt cx="2873149" cy="840725"/>
          </a:xfrm>
        </p:grpSpPr>
        <p:sp>
          <p:nvSpPr>
            <p:cNvPr id="429" name="Google Shape;429;p11"/>
            <p:cNvSpPr/>
            <p:nvPr/>
          </p:nvSpPr>
          <p:spPr>
            <a:xfrm flipH="1">
              <a:off x="3202782" y="4245706"/>
              <a:ext cx="120991" cy="105946"/>
            </a:xfrm>
            <a:custGeom>
              <a:rect b="b" l="l" r="r" t="t"/>
              <a:pathLst>
                <a:path extrusionOk="0" h="4704" w="5372">
                  <a:moveTo>
                    <a:pt x="2683" y="1"/>
                  </a:moveTo>
                  <a:cubicBezTo>
                    <a:pt x="1942" y="1"/>
                    <a:pt x="1202" y="346"/>
                    <a:pt x="735" y="976"/>
                  </a:cubicBezTo>
                  <a:cubicBezTo>
                    <a:pt x="1" y="2010"/>
                    <a:pt x="234" y="3511"/>
                    <a:pt x="1302" y="4278"/>
                  </a:cubicBezTo>
                  <a:cubicBezTo>
                    <a:pt x="1705" y="4565"/>
                    <a:pt x="2179" y="4704"/>
                    <a:pt x="2651" y="4704"/>
                  </a:cubicBezTo>
                  <a:cubicBezTo>
                    <a:pt x="3389" y="4704"/>
                    <a:pt x="4123" y="4363"/>
                    <a:pt x="4571" y="3711"/>
                  </a:cubicBezTo>
                  <a:cubicBezTo>
                    <a:pt x="5371" y="2677"/>
                    <a:pt x="5138" y="1176"/>
                    <a:pt x="4037" y="442"/>
                  </a:cubicBezTo>
                  <a:cubicBezTo>
                    <a:pt x="3633" y="143"/>
                    <a:pt x="3158" y="1"/>
                    <a:pt x="2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 flipH="1">
              <a:off x="2770057" y="4105346"/>
              <a:ext cx="101441" cy="88784"/>
            </a:xfrm>
            <a:custGeom>
              <a:rect b="b" l="l" r="r" t="t"/>
              <a:pathLst>
                <a:path extrusionOk="0" h="3942" w="4504">
                  <a:moveTo>
                    <a:pt x="2246" y="1"/>
                  </a:moveTo>
                  <a:cubicBezTo>
                    <a:pt x="1627" y="1"/>
                    <a:pt x="1020" y="290"/>
                    <a:pt x="634" y="837"/>
                  </a:cubicBezTo>
                  <a:cubicBezTo>
                    <a:pt x="1" y="1704"/>
                    <a:pt x="234" y="2905"/>
                    <a:pt x="1101" y="3572"/>
                  </a:cubicBezTo>
                  <a:cubicBezTo>
                    <a:pt x="1442" y="3821"/>
                    <a:pt x="1833" y="3941"/>
                    <a:pt x="2224" y="3941"/>
                  </a:cubicBezTo>
                  <a:cubicBezTo>
                    <a:pt x="2829" y="3941"/>
                    <a:pt x="3431" y="3652"/>
                    <a:pt x="3837" y="3105"/>
                  </a:cubicBezTo>
                  <a:cubicBezTo>
                    <a:pt x="4504" y="2238"/>
                    <a:pt x="4304" y="1037"/>
                    <a:pt x="3403" y="370"/>
                  </a:cubicBezTo>
                  <a:cubicBezTo>
                    <a:pt x="3050" y="121"/>
                    <a:pt x="2645" y="1"/>
                    <a:pt x="2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 flipH="1">
              <a:off x="2650598" y="4625774"/>
              <a:ext cx="18806" cy="36622"/>
            </a:xfrm>
            <a:custGeom>
              <a:rect b="b" l="l" r="r" t="t"/>
              <a:pathLst>
                <a:path extrusionOk="0" h="1626" w="835">
                  <a:moveTo>
                    <a:pt x="238" y="0"/>
                  </a:moveTo>
                  <a:cubicBezTo>
                    <a:pt x="215" y="0"/>
                    <a:pt x="191" y="5"/>
                    <a:pt x="168" y="12"/>
                  </a:cubicBezTo>
                  <a:cubicBezTo>
                    <a:pt x="101" y="12"/>
                    <a:pt x="34" y="46"/>
                    <a:pt x="34" y="146"/>
                  </a:cubicBezTo>
                  <a:cubicBezTo>
                    <a:pt x="34" y="179"/>
                    <a:pt x="1" y="246"/>
                    <a:pt x="34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2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 flipH="1">
              <a:off x="2676881" y="4296495"/>
              <a:ext cx="98446" cy="283941"/>
            </a:xfrm>
            <a:custGeom>
              <a:rect b="b" l="l" r="r" t="t"/>
              <a:pathLst>
                <a:path extrusionOk="0" h="12607" w="4371">
                  <a:moveTo>
                    <a:pt x="203" y="0"/>
                  </a:moveTo>
                  <a:cubicBezTo>
                    <a:pt x="180" y="0"/>
                    <a:pt x="157" y="7"/>
                    <a:pt x="134" y="22"/>
                  </a:cubicBezTo>
                  <a:cubicBezTo>
                    <a:pt x="34" y="22"/>
                    <a:pt x="0" y="55"/>
                    <a:pt x="0" y="122"/>
                  </a:cubicBezTo>
                  <a:lnTo>
                    <a:pt x="0" y="256"/>
                  </a:lnTo>
                  <a:lnTo>
                    <a:pt x="801" y="2724"/>
                  </a:lnTo>
                  <a:cubicBezTo>
                    <a:pt x="830" y="2782"/>
                    <a:pt x="883" y="2864"/>
                    <a:pt x="983" y="2864"/>
                  </a:cubicBezTo>
                  <a:cubicBezTo>
                    <a:pt x="999" y="2864"/>
                    <a:pt x="1016" y="2862"/>
                    <a:pt x="1034" y="2857"/>
                  </a:cubicBezTo>
                  <a:cubicBezTo>
                    <a:pt x="1135" y="2857"/>
                    <a:pt x="1201" y="2724"/>
                    <a:pt x="1168" y="2591"/>
                  </a:cubicBezTo>
                  <a:lnTo>
                    <a:pt x="367" y="122"/>
                  </a:lnTo>
                  <a:cubicBezTo>
                    <a:pt x="342" y="71"/>
                    <a:pt x="277" y="0"/>
                    <a:pt x="203" y="0"/>
                  </a:cubicBezTo>
                  <a:close/>
                  <a:moveTo>
                    <a:pt x="1782" y="4871"/>
                  </a:moveTo>
                  <a:cubicBezTo>
                    <a:pt x="1758" y="4871"/>
                    <a:pt x="1732" y="4877"/>
                    <a:pt x="1702" y="4892"/>
                  </a:cubicBezTo>
                  <a:cubicBezTo>
                    <a:pt x="1635" y="4892"/>
                    <a:pt x="1568" y="4926"/>
                    <a:pt x="1568" y="5026"/>
                  </a:cubicBezTo>
                  <a:lnTo>
                    <a:pt x="1568" y="5126"/>
                  </a:lnTo>
                  <a:lnTo>
                    <a:pt x="2369" y="7594"/>
                  </a:lnTo>
                  <a:cubicBezTo>
                    <a:pt x="2398" y="7652"/>
                    <a:pt x="2476" y="7734"/>
                    <a:pt x="2583" y="7734"/>
                  </a:cubicBezTo>
                  <a:cubicBezTo>
                    <a:pt x="2600" y="7734"/>
                    <a:pt x="2617" y="7732"/>
                    <a:pt x="2636" y="7728"/>
                  </a:cubicBezTo>
                  <a:cubicBezTo>
                    <a:pt x="2702" y="7661"/>
                    <a:pt x="2802" y="7594"/>
                    <a:pt x="2736" y="7461"/>
                  </a:cubicBezTo>
                  <a:lnTo>
                    <a:pt x="1968" y="5026"/>
                  </a:lnTo>
                  <a:cubicBezTo>
                    <a:pt x="1917" y="4948"/>
                    <a:pt x="1865" y="4871"/>
                    <a:pt x="1782" y="4871"/>
                  </a:cubicBezTo>
                  <a:close/>
                  <a:moveTo>
                    <a:pt x="3356" y="9754"/>
                  </a:moveTo>
                  <a:cubicBezTo>
                    <a:pt x="3338" y="9754"/>
                    <a:pt x="3321" y="9756"/>
                    <a:pt x="3303" y="9762"/>
                  </a:cubicBezTo>
                  <a:cubicBezTo>
                    <a:pt x="3203" y="9762"/>
                    <a:pt x="3169" y="9796"/>
                    <a:pt x="3169" y="9896"/>
                  </a:cubicBezTo>
                  <a:lnTo>
                    <a:pt x="3169" y="10029"/>
                  </a:lnTo>
                  <a:lnTo>
                    <a:pt x="3970" y="12464"/>
                  </a:lnTo>
                  <a:cubicBezTo>
                    <a:pt x="3997" y="12547"/>
                    <a:pt x="4047" y="12606"/>
                    <a:pt x="4139" y="12606"/>
                  </a:cubicBezTo>
                  <a:cubicBezTo>
                    <a:pt x="4158" y="12606"/>
                    <a:pt x="4180" y="12604"/>
                    <a:pt x="4203" y="12598"/>
                  </a:cubicBezTo>
                  <a:cubicBezTo>
                    <a:pt x="4303" y="12598"/>
                    <a:pt x="4370" y="12464"/>
                    <a:pt x="4337" y="12364"/>
                  </a:cubicBezTo>
                  <a:lnTo>
                    <a:pt x="3536" y="9896"/>
                  </a:lnTo>
                  <a:cubicBezTo>
                    <a:pt x="3509" y="9813"/>
                    <a:pt x="3436" y="9754"/>
                    <a:pt x="3356" y="97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2785080" y="4213319"/>
              <a:ext cx="18806" cy="36622"/>
            </a:xfrm>
            <a:custGeom>
              <a:rect b="b" l="l" r="r" t="t"/>
              <a:pathLst>
                <a:path extrusionOk="0" h="1626" w="835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lnTo>
                    <a:pt x="68" y="146"/>
                  </a:lnTo>
                  <a:cubicBezTo>
                    <a:pt x="68" y="213"/>
                    <a:pt x="1" y="246"/>
                    <a:pt x="68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1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 flipH="1">
              <a:off x="2574719" y="4681314"/>
              <a:ext cx="107455" cy="95540"/>
            </a:xfrm>
            <a:custGeom>
              <a:rect b="b" l="l" r="r" t="t"/>
              <a:pathLst>
                <a:path extrusionOk="0" h="4242" w="4771">
                  <a:moveTo>
                    <a:pt x="2410" y="0"/>
                  </a:moveTo>
                  <a:cubicBezTo>
                    <a:pt x="1752" y="0"/>
                    <a:pt x="1097" y="310"/>
                    <a:pt x="668" y="882"/>
                  </a:cubicBezTo>
                  <a:cubicBezTo>
                    <a:pt x="1" y="1850"/>
                    <a:pt x="201" y="3151"/>
                    <a:pt x="1168" y="3851"/>
                  </a:cubicBezTo>
                  <a:cubicBezTo>
                    <a:pt x="1536" y="4114"/>
                    <a:pt x="1960" y="4242"/>
                    <a:pt x="2382" y="4242"/>
                  </a:cubicBezTo>
                  <a:cubicBezTo>
                    <a:pt x="3033" y="4242"/>
                    <a:pt x="3679" y="3937"/>
                    <a:pt x="4104" y="3351"/>
                  </a:cubicBezTo>
                  <a:cubicBezTo>
                    <a:pt x="4771" y="2383"/>
                    <a:pt x="4537" y="1116"/>
                    <a:pt x="3603" y="382"/>
                  </a:cubicBezTo>
                  <a:cubicBezTo>
                    <a:pt x="3242" y="124"/>
                    <a:pt x="2825" y="0"/>
                    <a:pt x="2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 flipH="1">
              <a:off x="5377981" y="4700959"/>
              <a:ext cx="9775" cy="130000"/>
            </a:xfrm>
            <a:custGeom>
              <a:rect b="b" l="l" r="r" t="t"/>
              <a:pathLst>
                <a:path extrusionOk="0" h="5772" w="434"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0" y="5538"/>
                  </a:lnTo>
                  <a:cubicBezTo>
                    <a:pt x="0" y="5672"/>
                    <a:pt x="67" y="5772"/>
                    <a:pt x="200" y="5772"/>
                  </a:cubicBezTo>
                  <a:cubicBezTo>
                    <a:pt x="334" y="5772"/>
                    <a:pt x="434" y="5672"/>
                    <a:pt x="400" y="5538"/>
                  </a:cubicBezTo>
                  <a:lnTo>
                    <a:pt x="400" y="201"/>
                  </a:lnTo>
                  <a:cubicBezTo>
                    <a:pt x="400" y="101"/>
                    <a:pt x="334" y="1"/>
                    <a:pt x="20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 flipH="1">
              <a:off x="5318612" y="4761072"/>
              <a:ext cx="129257" cy="9797"/>
            </a:xfrm>
            <a:custGeom>
              <a:rect b="b" l="l" r="r" t="t"/>
              <a:pathLst>
                <a:path extrusionOk="0" h="435" w="5739">
                  <a:moveTo>
                    <a:pt x="201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5538" y="434"/>
                  </a:lnTo>
                  <a:cubicBezTo>
                    <a:pt x="5671" y="434"/>
                    <a:pt x="5738" y="334"/>
                    <a:pt x="5738" y="201"/>
                  </a:cubicBezTo>
                  <a:cubicBezTo>
                    <a:pt x="5738" y="100"/>
                    <a:pt x="5671" y="0"/>
                    <a:pt x="5538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5231472" y="4848999"/>
              <a:ext cx="95315" cy="97072"/>
            </a:xfrm>
            <a:custGeom>
              <a:rect b="b" l="l" r="r" t="t"/>
              <a:pathLst>
                <a:path extrusionOk="0" h="4310" w="4232">
                  <a:moveTo>
                    <a:pt x="509" y="0"/>
                  </a:moveTo>
                  <a:cubicBezTo>
                    <a:pt x="251" y="0"/>
                    <a:pt x="1" y="255"/>
                    <a:pt x="28" y="533"/>
                  </a:cubicBezTo>
                  <a:lnTo>
                    <a:pt x="495" y="3902"/>
                  </a:lnTo>
                  <a:cubicBezTo>
                    <a:pt x="518" y="4153"/>
                    <a:pt x="728" y="4310"/>
                    <a:pt x="944" y="4310"/>
                  </a:cubicBezTo>
                  <a:cubicBezTo>
                    <a:pt x="1044" y="4310"/>
                    <a:pt x="1145" y="4276"/>
                    <a:pt x="1229" y="4202"/>
                  </a:cubicBezTo>
                  <a:lnTo>
                    <a:pt x="3965" y="2101"/>
                  </a:lnTo>
                  <a:cubicBezTo>
                    <a:pt x="4231" y="1901"/>
                    <a:pt x="4165" y="1434"/>
                    <a:pt x="3831" y="1300"/>
                  </a:cubicBezTo>
                  <a:lnTo>
                    <a:pt x="662" y="33"/>
                  </a:ln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 txBox="1"/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1" name="Google Shape;441;p13"/>
          <p:cNvSpPr txBox="1"/>
          <p:nvPr>
            <p:ph hasCustomPrompt="1" idx="2" type="title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2" name="Google Shape;442;p13"/>
          <p:cNvSpPr txBox="1"/>
          <p:nvPr>
            <p:ph idx="1" type="subTitle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3" name="Google Shape;443;p13"/>
          <p:cNvSpPr txBox="1"/>
          <p:nvPr>
            <p:ph idx="3" type="title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4" name="Google Shape;444;p13"/>
          <p:cNvSpPr txBox="1"/>
          <p:nvPr>
            <p:ph hasCustomPrompt="1" idx="4" type="title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/>
          <p:nvPr>
            <p:ph idx="5" type="subTitle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6" name="Google Shape;446;p13"/>
          <p:cNvSpPr txBox="1"/>
          <p:nvPr>
            <p:ph idx="6" type="title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7" name="Google Shape;447;p13"/>
          <p:cNvSpPr txBox="1"/>
          <p:nvPr>
            <p:ph hasCustomPrompt="1" idx="7" type="title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/>
          <p:nvPr>
            <p:ph idx="8" type="subTitle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9" name="Google Shape;449;p13"/>
          <p:cNvSpPr txBox="1"/>
          <p:nvPr>
            <p:ph idx="9" type="title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13"/>
          <p:cNvSpPr txBox="1"/>
          <p:nvPr>
            <p:ph hasCustomPrompt="1" idx="13" type="title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/>
          <p:nvPr>
            <p:ph idx="14" type="subTitle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2" name="Google Shape;452;p13"/>
          <p:cNvSpPr txBox="1"/>
          <p:nvPr>
            <p:ph idx="15" type="title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3" name="Google Shape;453;p13"/>
          <p:cNvSpPr txBox="1"/>
          <p:nvPr>
            <p:ph hasCustomPrompt="1" idx="16" type="title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/>
          <p:nvPr>
            <p:ph idx="17" type="subTitle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5" name="Google Shape;455;p13"/>
          <p:cNvSpPr txBox="1"/>
          <p:nvPr>
            <p:ph idx="18" type="title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6" name="Google Shape;456;p13"/>
          <p:cNvSpPr txBox="1"/>
          <p:nvPr>
            <p:ph hasCustomPrompt="1" idx="19" type="title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/>
          <p:nvPr>
            <p:ph idx="20" type="subTitle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8" name="Google Shape;458;p13"/>
          <p:cNvSpPr txBox="1"/>
          <p:nvPr>
            <p:ph idx="21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9" name="Google Shape;459;p13"/>
          <p:cNvGrpSpPr/>
          <p:nvPr/>
        </p:nvGrpSpPr>
        <p:grpSpPr>
          <a:xfrm>
            <a:off x="4796439" y="-2911087"/>
            <a:ext cx="8043475" cy="8043475"/>
            <a:chOff x="1241175" y="-1300650"/>
            <a:chExt cx="8043475" cy="8043475"/>
          </a:xfrm>
        </p:grpSpPr>
        <p:sp>
          <p:nvSpPr>
            <p:cNvPr id="460" name="Google Shape;460;p13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194827" y="164749"/>
            <a:ext cx="8680795" cy="4879924"/>
            <a:chOff x="194827" y="164749"/>
            <a:chExt cx="8680795" cy="4879924"/>
          </a:xfrm>
        </p:grpSpPr>
        <p:grpSp>
          <p:nvGrpSpPr>
            <p:cNvPr id="468" name="Google Shape;468;p13"/>
            <p:cNvGrpSpPr/>
            <p:nvPr/>
          </p:nvGrpSpPr>
          <p:grpSpPr>
            <a:xfrm>
              <a:off x="1019937" y="206524"/>
              <a:ext cx="609540" cy="583574"/>
              <a:chOff x="3105300" y="593625"/>
              <a:chExt cx="256800" cy="245850"/>
            </a:xfrm>
          </p:grpSpPr>
          <p:sp>
            <p:nvSpPr>
              <p:cNvPr id="469" name="Google Shape;469;p13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" name="Google Shape;473;p13"/>
            <p:cNvGrpSpPr/>
            <p:nvPr/>
          </p:nvGrpSpPr>
          <p:grpSpPr>
            <a:xfrm>
              <a:off x="8057878" y="710652"/>
              <a:ext cx="631910" cy="457789"/>
              <a:chOff x="855125" y="679497"/>
              <a:chExt cx="254310" cy="184228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" name="Google Shape;477;p13"/>
            <p:cNvGrpSpPr/>
            <p:nvPr/>
          </p:nvGrpSpPr>
          <p:grpSpPr>
            <a:xfrm>
              <a:off x="194835" y="1017604"/>
              <a:ext cx="518269" cy="328105"/>
              <a:chOff x="783960" y="4261704"/>
              <a:chExt cx="518269" cy="328105"/>
            </a:xfrm>
          </p:grpSpPr>
          <p:sp>
            <p:nvSpPr>
              <p:cNvPr id="478" name="Google Shape;478;p13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9" name="Google Shape;479;p13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80" name="Google Shape;480;p13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3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3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3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4" name="Google Shape;484;p13"/>
            <p:cNvGrpSpPr/>
            <p:nvPr/>
          </p:nvGrpSpPr>
          <p:grpSpPr>
            <a:xfrm>
              <a:off x="2976937" y="164749"/>
              <a:ext cx="5898685" cy="4879924"/>
              <a:chOff x="1223999" y="393649"/>
              <a:chExt cx="5898685" cy="4879924"/>
            </a:xfrm>
          </p:grpSpPr>
          <p:sp>
            <p:nvSpPr>
              <p:cNvPr id="485" name="Google Shape;485;p13"/>
              <p:cNvSpPr/>
              <p:nvPr/>
            </p:nvSpPr>
            <p:spPr>
              <a:xfrm>
                <a:off x="5254918" y="393649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5155383" y="491332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5354756" y="635481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7037876" y="5030718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914418" y="4684960"/>
                <a:ext cx="175087" cy="191303"/>
              </a:xfrm>
              <a:custGeom>
                <a:rect b="b" l="l" r="r" t="t"/>
                <a:pathLst>
                  <a:path extrusionOk="0" h="6925" w="6338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1223999" y="5053318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1367762" y="5187853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1341960" y="4873616"/>
                <a:ext cx="200917" cy="171662"/>
              </a:xfrm>
              <a:custGeom>
                <a:rect b="b" l="l" r="r" t="t"/>
                <a:pathLst>
                  <a:path extrusionOk="0" h="6214" w="7273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" name="Google Shape;493;p13"/>
            <p:cNvGrpSpPr/>
            <p:nvPr/>
          </p:nvGrpSpPr>
          <p:grpSpPr>
            <a:xfrm>
              <a:off x="194827" y="3591559"/>
              <a:ext cx="232368" cy="973684"/>
              <a:chOff x="6656577" y="3252597"/>
              <a:chExt cx="232368" cy="973684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"/>
          <p:cNvSpPr txBox="1"/>
          <p:nvPr>
            <p:ph idx="1" type="body"/>
          </p:nvPr>
        </p:nvSpPr>
        <p:spPr>
          <a:xfrm>
            <a:off x="713100" y="1208700"/>
            <a:ext cx="3858900" cy="15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8" name="Google Shape;508;p14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09" name="Google Shape;509;p14"/>
          <p:cNvGrpSpPr/>
          <p:nvPr/>
        </p:nvGrpSpPr>
        <p:grpSpPr>
          <a:xfrm>
            <a:off x="4222055" y="-3474610"/>
            <a:ext cx="8043475" cy="8043475"/>
            <a:chOff x="1241175" y="-1300650"/>
            <a:chExt cx="8043475" cy="8043475"/>
          </a:xfrm>
        </p:grpSpPr>
        <p:sp>
          <p:nvSpPr>
            <p:cNvPr id="510" name="Google Shape;510;p14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14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518" name="Google Shape;518;p14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14"/>
          <p:cNvGrpSpPr/>
          <p:nvPr/>
        </p:nvGrpSpPr>
        <p:grpSpPr>
          <a:xfrm>
            <a:off x="259146" y="2488768"/>
            <a:ext cx="354818" cy="2432541"/>
            <a:chOff x="174946" y="1297681"/>
            <a:chExt cx="354818" cy="2432541"/>
          </a:xfrm>
        </p:grpSpPr>
        <p:sp>
          <p:nvSpPr>
            <p:cNvPr id="523" name="Google Shape;523;p14"/>
            <p:cNvSpPr/>
            <p:nvPr/>
          </p:nvSpPr>
          <p:spPr>
            <a:xfrm>
              <a:off x="274480" y="332747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74946" y="342515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374318" y="356930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250712" y="1297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394474" y="1432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14"/>
          <p:cNvGrpSpPr/>
          <p:nvPr/>
        </p:nvGrpSpPr>
        <p:grpSpPr>
          <a:xfrm>
            <a:off x="906912" y="195249"/>
            <a:ext cx="609540" cy="583574"/>
            <a:chOff x="3105300" y="593625"/>
            <a:chExt cx="256800" cy="245850"/>
          </a:xfrm>
        </p:grpSpPr>
        <p:sp>
          <p:nvSpPr>
            <p:cNvPr id="529" name="Google Shape;529;p14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14"/>
          <p:cNvGrpSpPr/>
          <p:nvPr/>
        </p:nvGrpSpPr>
        <p:grpSpPr>
          <a:xfrm>
            <a:off x="8652612" y="4730718"/>
            <a:ext cx="229483" cy="220256"/>
            <a:chOff x="250712" y="1297681"/>
            <a:chExt cx="229483" cy="220256"/>
          </a:xfrm>
        </p:grpSpPr>
        <p:sp>
          <p:nvSpPr>
            <p:cNvPr id="534" name="Google Shape;534;p14"/>
            <p:cNvSpPr/>
            <p:nvPr/>
          </p:nvSpPr>
          <p:spPr>
            <a:xfrm>
              <a:off x="250712" y="1297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94474" y="1432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14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537" name="Google Shape;537;p14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 txBox="1"/>
          <p:nvPr>
            <p:ph type="title"/>
          </p:nvPr>
        </p:nvSpPr>
        <p:spPr>
          <a:xfrm>
            <a:off x="720475" y="3710100"/>
            <a:ext cx="41661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3" name="Google Shape;543;p15"/>
          <p:cNvSpPr txBox="1"/>
          <p:nvPr>
            <p:ph idx="1" type="subTitle"/>
          </p:nvPr>
        </p:nvSpPr>
        <p:spPr>
          <a:xfrm>
            <a:off x="720475" y="954200"/>
            <a:ext cx="4166100" cy="27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544" name="Google Shape;544;p1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545" name="Google Shape;545;p15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1740175" y="258921"/>
            <a:ext cx="535664" cy="317725"/>
            <a:chOff x="5182025" y="464396"/>
            <a:chExt cx="535664" cy="317725"/>
          </a:xfrm>
        </p:grpSpPr>
        <p:sp>
          <p:nvSpPr>
            <p:cNvPr id="553" name="Google Shape;553;p15"/>
            <p:cNvSpPr/>
            <p:nvPr/>
          </p:nvSpPr>
          <p:spPr>
            <a:xfrm>
              <a:off x="5534801" y="464396"/>
              <a:ext cx="182888" cy="183820"/>
            </a:xfrm>
            <a:custGeom>
              <a:rect b="b" l="l" r="r" t="t"/>
              <a:pathLst>
                <a:path extrusionOk="0" h="3786" w="3767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389826" y="574268"/>
              <a:ext cx="207794" cy="207853"/>
            </a:xfrm>
            <a:custGeom>
              <a:rect b="b" l="l" r="r" t="t"/>
              <a:pathLst>
                <a:path extrusionOk="0" h="4281" w="428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182025" y="510568"/>
              <a:ext cx="110840" cy="110894"/>
            </a:xfrm>
            <a:custGeom>
              <a:rect b="b" l="l" r="r" t="t"/>
              <a:pathLst>
                <a:path extrusionOk="0" h="2284" w="2283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15"/>
          <p:cNvGrpSpPr/>
          <p:nvPr/>
        </p:nvGrpSpPr>
        <p:grpSpPr>
          <a:xfrm rot="10800000">
            <a:off x="216552" y="304484"/>
            <a:ext cx="232368" cy="973684"/>
            <a:chOff x="6656577" y="3252597"/>
            <a:chExt cx="232368" cy="973684"/>
          </a:xfrm>
        </p:grpSpPr>
        <p:sp>
          <p:nvSpPr>
            <p:cNvPr id="557" name="Google Shape;557;p15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381800" y="4615043"/>
            <a:ext cx="415595" cy="271553"/>
            <a:chOff x="5182025" y="510568"/>
            <a:chExt cx="415595" cy="271553"/>
          </a:xfrm>
        </p:grpSpPr>
        <p:sp>
          <p:nvSpPr>
            <p:cNvPr id="570" name="Google Shape;570;p15"/>
            <p:cNvSpPr/>
            <p:nvPr/>
          </p:nvSpPr>
          <p:spPr>
            <a:xfrm>
              <a:off x="5389826" y="574268"/>
              <a:ext cx="207794" cy="207853"/>
            </a:xfrm>
            <a:custGeom>
              <a:rect b="b" l="l" r="r" t="t"/>
              <a:pathLst>
                <a:path extrusionOk="0" h="4281" w="428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182025" y="510568"/>
              <a:ext cx="110840" cy="110894"/>
            </a:xfrm>
            <a:custGeom>
              <a:rect b="b" l="l" r="r" t="t"/>
              <a:pathLst>
                <a:path extrusionOk="0" h="2284" w="2283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3598396" y="4410499"/>
            <a:ext cx="354818" cy="402747"/>
            <a:chOff x="8117146" y="4166124"/>
            <a:chExt cx="354818" cy="402747"/>
          </a:xfrm>
        </p:grpSpPr>
        <p:sp>
          <p:nvSpPr>
            <p:cNvPr id="573" name="Google Shape;573;p15"/>
            <p:cNvSpPr/>
            <p:nvPr/>
          </p:nvSpPr>
          <p:spPr>
            <a:xfrm>
              <a:off x="8216680" y="41661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8117146" y="42638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8316518" y="44079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6"/>
          <p:cNvSpPr txBox="1"/>
          <p:nvPr>
            <p:ph type="title"/>
          </p:nvPr>
        </p:nvSpPr>
        <p:spPr>
          <a:xfrm>
            <a:off x="5188500" y="835632"/>
            <a:ext cx="3238200" cy="20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8" name="Google Shape;578;p16"/>
          <p:cNvSpPr txBox="1"/>
          <p:nvPr>
            <p:ph idx="1" type="subTitle"/>
          </p:nvPr>
        </p:nvSpPr>
        <p:spPr>
          <a:xfrm>
            <a:off x="5188500" y="2902750"/>
            <a:ext cx="32382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9" name="Google Shape;579;p16"/>
          <p:cNvGrpSpPr/>
          <p:nvPr/>
        </p:nvGrpSpPr>
        <p:grpSpPr>
          <a:xfrm>
            <a:off x="4713835" y="193704"/>
            <a:ext cx="4201291" cy="4832962"/>
            <a:chOff x="4713835" y="193704"/>
            <a:chExt cx="4201291" cy="4832962"/>
          </a:xfrm>
        </p:grpSpPr>
        <p:grpSp>
          <p:nvGrpSpPr>
            <p:cNvPr id="580" name="Google Shape;580;p16"/>
            <p:cNvGrpSpPr/>
            <p:nvPr/>
          </p:nvGrpSpPr>
          <p:grpSpPr>
            <a:xfrm>
              <a:off x="4992328" y="4568877"/>
              <a:ext cx="631910" cy="457789"/>
              <a:chOff x="855125" y="679497"/>
              <a:chExt cx="254310" cy="184228"/>
            </a:xfrm>
          </p:grpSpPr>
          <p:sp>
            <p:nvSpPr>
              <p:cNvPr id="581" name="Google Shape;581;p16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" name="Google Shape;584;p16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585" name="Google Shape;585;p16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" name="Google Shape;589;p16"/>
            <p:cNvGrpSpPr/>
            <p:nvPr/>
          </p:nvGrpSpPr>
          <p:grpSpPr>
            <a:xfrm>
              <a:off x="8426712" y="4401252"/>
              <a:ext cx="456233" cy="335252"/>
              <a:chOff x="8353512" y="4107552"/>
              <a:chExt cx="456233" cy="335252"/>
            </a:xfrm>
          </p:grpSpPr>
          <p:sp>
            <p:nvSpPr>
              <p:cNvPr id="590" name="Google Shape;590;p16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rect b="b" l="l" r="r" t="t"/>
                <a:pathLst>
                  <a:path extrusionOk="0" h="3272" w="3291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rect b="b" l="l" r="r" t="t"/>
                <a:pathLst>
                  <a:path extrusionOk="0" h="3843" w="3824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rect b="b" l="l" r="r" t="t"/>
                <a:pathLst>
                  <a:path extrusionOk="0" h="3976" w="3976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16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594" name="Google Shape;594;p16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5" name="Google Shape;595;p16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596" name="Google Shape;596;p16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0" name="Google Shape;600;p16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7"/>
          <p:cNvSpPr txBox="1"/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5" name="Google Shape;615;p17"/>
          <p:cNvSpPr txBox="1"/>
          <p:nvPr>
            <p:ph idx="1" type="subTitle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6" name="Google Shape;616;p1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617" name="Google Shape;617;p17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17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625" name="Google Shape;625;p17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17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630" name="Google Shape;630;p17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17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635" name="Google Shape;635;p17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17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640" name="Google Shape;640;p17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17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646" name="Google Shape;646;p17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17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659" name="Google Shape;659;p17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/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4" name="Google Shape;664;p18"/>
          <p:cNvSpPr txBox="1"/>
          <p:nvPr>
            <p:ph idx="1" type="subTitle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5" name="Google Shape;665;p18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666" name="Google Shape;666;p18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18"/>
          <p:cNvGrpSpPr/>
          <p:nvPr/>
        </p:nvGrpSpPr>
        <p:grpSpPr>
          <a:xfrm>
            <a:off x="218646" y="193704"/>
            <a:ext cx="8696480" cy="4783211"/>
            <a:chOff x="218646" y="193704"/>
            <a:chExt cx="8696480" cy="4783211"/>
          </a:xfrm>
        </p:grpSpPr>
        <p:grpSp>
          <p:nvGrpSpPr>
            <p:cNvPr id="674" name="Google Shape;674;p18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675" name="Google Shape;675;p1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6" name="Google Shape;676;p1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677" name="Google Shape;677;p1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81" name="Google Shape;681;p18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82" name="Google Shape;682;p18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7782584" y="4327634"/>
              <a:ext cx="648306" cy="649281"/>
              <a:chOff x="5022684" y="4300597"/>
              <a:chExt cx="648306" cy="649281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9" name="Google Shape;699;p18"/>
            <p:cNvGrpSpPr/>
            <p:nvPr/>
          </p:nvGrpSpPr>
          <p:grpSpPr>
            <a:xfrm>
              <a:off x="713110" y="4532091"/>
              <a:ext cx="365869" cy="328105"/>
              <a:chOff x="7194285" y="1228366"/>
              <a:chExt cx="365869" cy="328105"/>
            </a:xfrm>
          </p:grpSpPr>
          <p:sp>
            <p:nvSpPr>
              <p:cNvPr id="700" name="Google Shape;700;p18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4" name="Google Shape;704;p18"/>
            <p:cNvSpPr/>
            <p:nvPr/>
          </p:nvSpPr>
          <p:spPr>
            <a:xfrm>
              <a:off x="8656805" y="36312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5" name="Google Shape;705;p18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706" name="Google Shape;706;p18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>
              <a:off x="3655937" y="4360499"/>
              <a:ext cx="609540" cy="583574"/>
              <a:chOff x="3105300" y="593625"/>
              <a:chExt cx="256800" cy="245850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9"/>
          <p:cNvSpPr txBox="1"/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8" name="Google Shape;718;p19"/>
          <p:cNvSpPr txBox="1"/>
          <p:nvPr>
            <p:ph idx="1" type="subTitle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9" name="Google Shape;719;p19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720" name="Google Shape;720;p19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1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728" name="Google Shape;728;p1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19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733" name="Google Shape;733;p19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737" name="Google Shape;737;p19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19"/>
          <p:cNvSpPr/>
          <p:nvPr/>
        </p:nvSpPr>
        <p:spPr>
          <a:xfrm>
            <a:off x="418330" y="2739372"/>
            <a:ext cx="175087" cy="191303"/>
          </a:xfrm>
          <a:custGeom>
            <a:rect b="b" l="l" r="r" t="t"/>
            <a:pathLst>
              <a:path extrusionOk="0" h="6925" w="6338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743" name="Google Shape;743;p19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19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749" name="Google Shape;749;p19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762" name="Google Shape;762;p19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"/>
          <p:cNvSpPr txBox="1"/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8" name="Google Shape;768;p20"/>
          <p:cNvSpPr txBox="1"/>
          <p:nvPr>
            <p:ph idx="1" type="subTitle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20"/>
          <p:cNvSpPr txBox="1"/>
          <p:nvPr>
            <p:ph idx="2" type="title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0" name="Google Shape;770;p20"/>
          <p:cNvSpPr txBox="1"/>
          <p:nvPr>
            <p:ph idx="3" type="subTitle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20"/>
          <p:cNvSpPr txBox="1"/>
          <p:nvPr>
            <p:ph idx="4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72" name="Google Shape;772;p2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773" name="Google Shape;773;p20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20"/>
          <p:cNvGrpSpPr/>
          <p:nvPr/>
        </p:nvGrpSpPr>
        <p:grpSpPr>
          <a:xfrm>
            <a:off x="8689233" y="737268"/>
            <a:ext cx="232368" cy="974453"/>
            <a:chOff x="2546733" y="2525280"/>
            <a:chExt cx="232368" cy="974453"/>
          </a:xfrm>
        </p:grpSpPr>
        <p:sp>
          <p:nvSpPr>
            <p:cNvPr id="781" name="Google Shape;781;p20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20"/>
          <p:cNvGrpSpPr/>
          <p:nvPr/>
        </p:nvGrpSpPr>
        <p:grpSpPr>
          <a:xfrm>
            <a:off x="7782584" y="4327634"/>
            <a:ext cx="648306" cy="649281"/>
            <a:chOff x="5022684" y="4300597"/>
            <a:chExt cx="648306" cy="649281"/>
          </a:xfrm>
        </p:grpSpPr>
        <p:sp>
          <p:nvSpPr>
            <p:cNvPr id="794" name="Google Shape;794;p20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8" name="Google Shape;798;p20"/>
          <p:cNvSpPr/>
          <p:nvPr/>
        </p:nvSpPr>
        <p:spPr>
          <a:xfrm>
            <a:off x="305569" y="3409076"/>
            <a:ext cx="462359" cy="462382"/>
          </a:xfrm>
          <a:custGeom>
            <a:rect b="b" l="l" r="r" t="t"/>
            <a:pathLst>
              <a:path extrusionOk="0" h="19849" w="19848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0"/>
          <p:cNvSpPr/>
          <p:nvPr/>
        </p:nvSpPr>
        <p:spPr>
          <a:xfrm>
            <a:off x="8656805" y="3631260"/>
            <a:ext cx="175087" cy="191303"/>
          </a:xfrm>
          <a:custGeom>
            <a:rect b="b" l="l" r="r" t="t"/>
            <a:pathLst>
              <a:path extrusionOk="0" h="6925" w="6338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218646" y="488887"/>
            <a:ext cx="355724" cy="1888212"/>
            <a:chOff x="124471" y="1153724"/>
            <a:chExt cx="355724" cy="1888212"/>
          </a:xfrm>
        </p:grpSpPr>
        <p:sp>
          <p:nvSpPr>
            <p:cNvPr id="801" name="Google Shape;801;p20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786212" y="4277087"/>
            <a:ext cx="609540" cy="583574"/>
            <a:chOff x="3105300" y="593625"/>
            <a:chExt cx="256800" cy="245850"/>
          </a:xfrm>
        </p:grpSpPr>
        <p:sp>
          <p:nvSpPr>
            <p:cNvPr id="807" name="Google Shape;807;p20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20"/>
          <p:cNvGrpSpPr/>
          <p:nvPr/>
        </p:nvGrpSpPr>
        <p:grpSpPr>
          <a:xfrm>
            <a:off x="7227285" y="329729"/>
            <a:ext cx="518269" cy="328105"/>
            <a:chOff x="783960" y="4261704"/>
            <a:chExt cx="518269" cy="328105"/>
          </a:xfrm>
        </p:grpSpPr>
        <p:sp>
          <p:nvSpPr>
            <p:cNvPr id="812" name="Google Shape;812;p20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3" name="Google Shape;813;p2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3"/>
          <p:cNvSpPr txBox="1"/>
          <p:nvPr>
            <p:ph hasCustomPrompt="1" idx="2" type="title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/>
          <p:nvPr>
            <p:ph idx="1" type="subTitle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" name="Google Shape;61;p3"/>
          <p:cNvGrpSpPr/>
          <p:nvPr/>
        </p:nvGrpSpPr>
        <p:grpSpPr>
          <a:xfrm>
            <a:off x="107062" y="345649"/>
            <a:ext cx="5576778" cy="4450078"/>
            <a:chOff x="107062" y="345649"/>
            <a:chExt cx="5576778" cy="4450078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98627" y="452709"/>
              <a:ext cx="232368" cy="973684"/>
              <a:chOff x="6656577" y="3252597"/>
              <a:chExt cx="232368" cy="973684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107062" y="345649"/>
              <a:ext cx="4182177" cy="4176917"/>
              <a:chOff x="3047674" y="939549"/>
              <a:chExt cx="4182177" cy="4176917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rect b="b" l="l" r="r" t="t"/>
                <a:pathLst>
                  <a:path extrusionOk="0" h="6925" w="6338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rect b="b" l="l" r="r" t="t"/>
                <a:pathLst>
                  <a:path extrusionOk="0" h="6214" w="7273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3967105" y="-2089664"/>
            <a:ext cx="8043475" cy="8043475"/>
            <a:chOff x="1241175" y="-1300650"/>
            <a:chExt cx="8043475" cy="8043475"/>
          </a:xfrm>
        </p:grpSpPr>
        <p:sp>
          <p:nvSpPr>
            <p:cNvPr id="90" name="Google Shape;90;p3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1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0" name="Google Shape;820;p21"/>
          <p:cNvSpPr txBox="1"/>
          <p:nvPr>
            <p:ph idx="1" type="body"/>
          </p:nvPr>
        </p:nvSpPr>
        <p:spPr>
          <a:xfrm>
            <a:off x="720000" y="1101450"/>
            <a:ext cx="3852000" cy="3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821" name="Google Shape;821;p21"/>
          <p:cNvSpPr txBox="1"/>
          <p:nvPr>
            <p:ph idx="2" type="body"/>
          </p:nvPr>
        </p:nvSpPr>
        <p:spPr>
          <a:xfrm>
            <a:off x="4572000" y="1546462"/>
            <a:ext cx="3852000" cy="28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822" name="Google Shape;822;p21"/>
          <p:cNvGrpSpPr/>
          <p:nvPr/>
        </p:nvGrpSpPr>
        <p:grpSpPr>
          <a:xfrm>
            <a:off x="4572005" y="-3329310"/>
            <a:ext cx="8043475" cy="8043475"/>
            <a:chOff x="1241175" y="-1300650"/>
            <a:chExt cx="8043475" cy="8043475"/>
          </a:xfrm>
        </p:grpSpPr>
        <p:sp>
          <p:nvSpPr>
            <p:cNvPr id="823" name="Google Shape;823;p21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21"/>
          <p:cNvSpPr/>
          <p:nvPr/>
        </p:nvSpPr>
        <p:spPr>
          <a:xfrm>
            <a:off x="8759913" y="4908943"/>
            <a:ext cx="84809" cy="85748"/>
          </a:xfrm>
          <a:custGeom>
            <a:rect b="b" l="l" r="r" t="t"/>
            <a:pathLst>
              <a:path extrusionOk="0" h="3104" w="307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1"/>
          <p:cNvSpPr/>
          <p:nvPr/>
        </p:nvSpPr>
        <p:spPr>
          <a:xfrm>
            <a:off x="8636455" y="4563185"/>
            <a:ext cx="175087" cy="191303"/>
          </a:xfrm>
          <a:custGeom>
            <a:rect b="b" l="l" r="r" t="t"/>
            <a:pathLst>
              <a:path extrusionOk="0" h="6925" w="6338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21"/>
          <p:cNvGrpSpPr/>
          <p:nvPr/>
        </p:nvGrpSpPr>
        <p:grpSpPr>
          <a:xfrm>
            <a:off x="291521" y="401824"/>
            <a:ext cx="354818" cy="4210262"/>
            <a:chOff x="174946" y="-1168326"/>
            <a:chExt cx="354818" cy="4210262"/>
          </a:xfrm>
        </p:grpSpPr>
        <p:sp>
          <p:nvSpPr>
            <p:cNvPr id="833" name="Google Shape;833;p21"/>
            <p:cNvSpPr/>
            <p:nvPr/>
          </p:nvSpPr>
          <p:spPr>
            <a:xfrm>
              <a:off x="274480" y="-1168326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74946" y="-1070643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374318" y="-926494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21"/>
          <p:cNvGrpSpPr/>
          <p:nvPr/>
        </p:nvGrpSpPr>
        <p:grpSpPr>
          <a:xfrm>
            <a:off x="3626987" y="4325387"/>
            <a:ext cx="609540" cy="583574"/>
            <a:chOff x="3105300" y="593625"/>
            <a:chExt cx="256800" cy="245850"/>
          </a:xfrm>
        </p:grpSpPr>
        <p:sp>
          <p:nvSpPr>
            <p:cNvPr id="839" name="Google Shape;839;p21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21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844" name="Google Shape;844;p21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21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849" name="Google Shape;849;p21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5" name="Google Shape;855;p22"/>
          <p:cNvSpPr txBox="1"/>
          <p:nvPr>
            <p:ph idx="2" type="title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6" name="Google Shape;856;p22"/>
          <p:cNvSpPr txBox="1"/>
          <p:nvPr>
            <p:ph idx="1" type="subTitle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2"/>
          <p:cNvSpPr txBox="1"/>
          <p:nvPr>
            <p:ph idx="3" type="title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8" name="Google Shape;858;p22"/>
          <p:cNvSpPr txBox="1"/>
          <p:nvPr>
            <p:ph idx="4" type="subTitle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22"/>
          <p:cNvSpPr txBox="1"/>
          <p:nvPr>
            <p:ph idx="5" type="title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0" name="Google Shape;860;p22"/>
          <p:cNvSpPr txBox="1"/>
          <p:nvPr>
            <p:ph idx="6" type="subTitle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61" name="Google Shape;861;p22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862" name="Google Shape;862;p22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194837" y="164743"/>
            <a:ext cx="8803210" cy="4879931"/>
            <a:chOff x="194837" y="164743"/>
            <a:chExt cx="8803210" cy="4879931"/>
          </a:xfrm>
        </p:grpSpPr>
        <p:sp>
          <p:nvSpPr>
            <p:cNvPr id="870" name="Google Shape;870;p22"/>
            <p:cNvSpPr/>
            <p:nvPr/>
          </p:nvSpPr>
          <p:spPr>
            <a:xfrm>
              <a:off x="8913238" y="16474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1" name="Google Shape;871;p22"/>
            <p:cNvGrpSpPr/>
            <p:nvPr/>
          </p:nvGrpSpPr>
          <p:grpSpPr>
            <a:xfrm rot="5400000">
              <a:off x="887952" y="4372134"/>
              <a:ext cx="232368" cy="973684"/>
              <a:chOff x="6656577" y="3252597"/>
              <a:chExt cx="232368" cy="973684"/>
            </a:xfrm>
          </p:grpSpPr>
          <p:sp>
            <p:nvSpPr>
              <p:cNvPr id="872" name="Google Shape;872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" name="Google Shape;884;p22"/>
            <p:cNvGrpSpPr/>
            <p:nvPr/>
          </p:nvGrpSpPr>
          <p:grpSpPr>
            <a:xfrm>
              <a:off x="194837" y="1474124"/>
              <a:ext cx="609540" cy="583574"/>
              <a:chOff x="3105300" y="593625"/>
              <a:chExt cx="256800" cy="24585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9" name="Google Shape;889;p22"/>
            <p:cNvGrpSpPr/>
            <p:nvPr/>
          </p:nvGrpSpPr>
          <p:grpSpPr>
            <a:xfrm>
              <a:off x="6400103" y="4403577"/>
              <a:ext cx="631910" cy="457789"/>
              <a:chOff x="855125" y="679497"/>
              <a:chExt cx="254310" cy="184228"/>
            </a:xfrm>
          </p:grpSpPr>
          <p:sp>
            <p:nvSpPr>
              <p:cNvPr id="890" name="Google Shape;890;p22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3" name="Google Shape;893;p22"/>
            <p:cNvGrpSpPr/>
            <p:nvPr/>
          </p:nvGrpSpPr>
          <p:grpSpPr>
            <a:xfrm>
              <a:off x="720035" y="350304"/>
              <a:ext cx="518269" cy="328105"/>
              <a:chOff x="783960" y="4261704"/>
              <a:chExt cx="518269" cy="328105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5" name="Google Shape;895;p2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96" name="Google Shape;896;p2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2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2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00" name="Google Shape;900;p22"/>
            <p:cNvGrpSpPr/>
            <p:nvPr/>
          </p:nvGrpSpPr>
          <p:grpSpPr>
            <a:xfrm>
              <a:off x="8092971" y="4166124"/>
              <a:ext cx="354818" cy="402747"/>
              <a:chOff x="8117146" y="4166124"/>
              <a:chExt cx="354818" cy="402747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4" name="Google Shape;904;p22"/>
            <p:cNvSpPr/>
            <p:nvPr/>
          </p:nvSpPr>
          <p:spPr>
            <a:xfrm>
              <a:off x="8718288" y="9751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594830" y="6293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76937" y="4824418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120699" y="4958953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094897" y="4644716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9" name="Google Shape;909;p22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910" name="Google Shape;910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/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4" name="Google Shape;924;p23"/>
          <p:cNvSpPr txBox="1"/>
          <p:nvPr>
            <p:ph idx="1" type="subTitle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23"/>
          <p:cNvSpPr txBox="1"/>
          <p:nvPr>
            <p:ph idx="2" type="title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6" name="Google Shape;926;p23"/>
          <p:cNvSpPr txBox="1"/>
          <p:nvPr>
            <p:ph idx="3" type="subTitle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23"/>
          <p:cNvSpPr txBox="1"/>
          <p:nvPr>
            <p:ph idx="4" type="title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8" name="Google Shape;928;p23"/>
          <p:cNvSpPr txBox="1"/>
          <p:nvPr>
            <p:ph idx="5" type="subTitle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23"/>
          <p:cNvSpPr txBox="1"/>
          <p:nvPr>
            <p:ph idx="6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30" name="Google Shape;930;p23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31" name="Google Shape;931;p23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23"/>
          <p:cNvGrpSpPr/>
          <p:nvPr/>
        </p:nvGrpSpPr>
        <p:grpSpPr>
          <a:xfrm>
            <a:off x="774553" y="4436302"/>
            <a:ext cx="631910" cy="457789"/>
            <a:chOff x="855125" y="679497"/>
            <a:chExt cx="254310" cy="184228"/>
          </a:xfrm>
        </p:grpSpPr>
        <p:sp>
          <p:nvSpPr>
            <p:cNvPr id="939" name="Google Shape;939;p23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23"/>
          <p:cNvGrpSpPr/>
          <p:nvPr/>
        </p:nvGrpSpPr>
        <p:grpSpPr>
          <a:xfrm>
            <a:off x="5789084" y="4301884"/>
            <a:ext cx="648306" cy="649281"/>
            <a:chOff x="5022684" y="4300597"/>
            <a:chExt cx="648306" cy="649281"/>
          </a:xfrm>
        </p:grpSpPr>
        <p:sp>
          <p:nvSpPr>
            <p:cNvPr id="943" name="Google Shape;943;p23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23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948" name="Google Shape;948;p23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23"/>
          <p:cNvGrpSpPr/>
          <p:nvPr/>
        </p:nvGrpSpPr>
        <p:grpSpPr>
          <a:xfrm>
            <a:off x="169027" y="1732884"/>
            <a:ext cx="232368" cy="973684"/>
            <a:chOff x="6656577" y="3252597"/>
            <a:chExt cx="232368" cy="973684"/>
          </a:xfrm>
        </p:grpSpPr>
        <p:sp>
          <p:nvSpPr>
            <p:cNvPr id="954" name="Google Shape;954;p23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23"/>
          <p:cNvGrpSpPr/>
          <p:nvPr/>
        </p:nvGrpSpPr>
        <p:grpSpPr>
          <a:xfrm>
            <a:off x="3043824" y="4730918"/>
            <a:ext cx="229483" cy="220256"/>
            <a:chOff x="250712" y="2821681"/>
            <a:chExt cx="229483" cy="220256"/>
          </a:xfrm>
        </p:grpSpPr>
        <p:sp>
          <p:nvSpPr>
            <p:cNvPr id="967" name="Google Shape;967;p23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" name="Google Shape;969;p23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970" name="Google Shape;970;p23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/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6" name="Google Shape;976;p24"/>
          <p:cNvSpPr txBox="1"/>
          <p:nvPr>
            <p:ph idx="1" type="subTitle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7" name="Google Shape;977;p24"/>
          <p:cNvSpPr txBox="1"/>
          <p:nvPr>
            <p:ph idx="2" type="title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8" name="Google Shape;978;p24"/>
          <p:cNvSpPr txBox="1"/>
          <p:nvPr>
            <p:ph idx="3" type="subTitle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24"/>
          <p:cNvSpPr txBox="1"/>
          <p:nvPr>
            <p:ph idx="4" type="title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0" name="Google Shape;980;p24"/>
          <p:cNvSpPr txBox="1"/>
          <p:nvPr>
            <p:ph idx="5" type="subTitle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p24"/>
          <p:cNvSpPr txBox="1"/>
          <p:nvPr>
            <p:ph idx="6" type="title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2" name="Google Shape;982;p24"/>
          <p:cNvSpPr txBox="1"/>
          <p:nvPr>
            <p:ph idx="7" type="subTitle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24"/>
          <p:cNvSpPr txBox="1"/>
          <p:nvPr>
            <p:ph idx="8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4" name="Google Shape;984;p24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85" name="Google Shape;985;p24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24"/>
          <p:cNvGrpSpPr/>
          <p:nvPr/>
        </p:nvGrpSpPr>
        <p:grpSpPr>
          <a:xfrm>
            <a:off x="208785" y="164743"/>
            <a:ext cx="8789262" cy="4888443"/>
            <a:chOff x="208785" y="164743"/>
            <a:chExt cx="8789262" cy="4888443"/>
          </a:xfrm>
        </p:grpSpPr>
        <p:sp>
          <p:nvSpPr>
            <p:cNvPr id="993" name="Google Shape;993;p24"/>
            <p:cNvSpPr/>
            <p:nvPr/>
          </p:nvSpPr>
          <p:spPr>
            <a:xfrm>
              <a:off x="8913238" y="16474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4" name="Google Shape;994;p24"/>
            <p:cNvGrpSpPr/>
            <p:nvPr/>
          </p:nvGrpSpPr>
          <p:grpSpPr>
            <a:xfrm rot="5400000">
              <a:off x="3021502" y="4450159"/>
              <a:ext cx="232368" cy="973684"/>
              <a:chOff x="6656577" y="3252597"/>
              <a:chExt cx="232368" cy="973684"/>
            </a:xfrm>
          </p:grpSpPr>
          <p:sp>
            <p:nvSpPr>
              <p:cNvPr id="995" name="Google Shape;995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7" name="Google Shape;1007;p24"/>
            <p:cNvGrpSpPr/>
            <p:nvPr/>
          </p:nvGrpSpPr>
          <p:grpSpPr>
            <a:xfrm>
              <a:off x="964262" y="250499"/>
              <a:ext cx="609540" cy="583574"/>
              <a:chOff x="3105300" y="593625"/>
              <a:chExt cx="256800" cy="245850"/>
            </a:xfrm>
          </p:grpSpPr>
          <p:sp>
            <p:nvSpPr>
              <p:cNvPr id="1008" name="Google Shape;1008;p24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2" name="Google Shape;1012;p24"/>
            <p:cNvGrpSpPr/>
            <p:nvPr/>
          </p:nvGrpSpPr>
          <p:grpSpPr>
            <a:xfrm>
              <a:off x="8243553" y="4397527"/>
              <a:ext cx="631910" cy="457789"/>
              <a:chOff x="855125" y="679497"/>
              <a:chExt cx="254310" cy="184228"/>
            </a:xfrm>
          </p:grpSpPr>
          <p:sp>
            <p:nvSpPr>
              <p:cNvPr id="1013" name="Google Shape;1013;p24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" name="Google Shape;1016;p24"/>
            <p:cNvGrpSpPr/>
            <p:nvPr/>
          </p:nvGrpSpPr>
          <p:grpSpPr>
            <a:xfrm>
              <a:off x="208785" y="1782754"/>
              <a:ext cx="518269" cy="328105"/>
              <a:chOff x="783960" y="4261704"/>
              <a:chExt cx="518269" cy="328105"/>
            </a:xfrm>
          </p:grpSpPr>
          <p:sp>
            <p:nvSpPr>
              <p:cNvPr id="1017" name="Google Shape;1017;p24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8" name="Google Shape;1018;p24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19" name="Google Shape;1019;p24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23" name="Google Shape;1023;p24"/>
            <p:cNvGrpSpPr/>
            <p:nvPr/>
          </p:nvGrpSpPr>
          <p:grpSpPr>
            <a:xfrm>
              <a:off x="6001721" y="4397524"/>
              <a:ext cx="354818" cy="402747"/>
              <a:chOff x="8117146" y="4166124"/>
              <a:chExt cx="354818" cy="402747"/>
            </a:xfrm>
          </p:grpSpPr>
          <p:sp>
            <p:nvSpPr>
              <p:cNvPr id="1024" name="Google Shape;1024;p24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7" name="Google Shape;1027;p24"/>
            <p:cNvSpPr/>
            <p:nvPr/>
          </p:nvSpPr>
          <p:spPr>
            <a:xfrm>
              <a:off x="8718288" y="9751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8594830" y="6293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81287" y="4606143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425049" y="4740678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399247" y="4426441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2" name="Google Shape;1032;p24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1033" name="Google Shape;1033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5"/>
          <p:cNvSpPr txBox="1"/>
          <p:nvPr>
            <p:ph type="title"/>
          </p:nvPr>
        </p:nvSpPr>
        <p:spPr>
          <a:xfrm>
            <a:off x="2174175" y="1286588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7" name="Google Shape;1047;p25"/>
          <p:cNvSpPr txBox="1"/>
          <p:nvPr>
            <p:ph idx="1" type="subTitle"/>
          </p:nvPr>
        </p:nvSpPr>
        <p:spPr>
          <a:xfrm>
            <a:off x="2174175" y="1814288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25"/>
          <p:cNvSpPr txBox="1"/>
          <p:nvPr>
            <p:ph idx="2" type="title"/>
          </p:nvPr>
        </p:nvSpPr>
        <p:spPr>
          <a:xfrm>
            <a:off x="6145098" y="12866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9" name="Google Shape;1049;p25"/>
          <p:cNvSpPr txBox="1"/>
          <p:nvPr>
            <p:ph idx="3" type="subTitle"/>
          </p:nvPr>
        </p:nvSpPr>
        <p:spPr>
          <a:xfrm>
            <a:off x="6145150" y="18143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25"/>
          <p:cNvSpPr txBox="1"/>
          <p:nvPr>
            <p:ph idx="4" type="title"/>
          </p:nvPr>
        </p:nvSpPr>
        <p:spPr>
          <a:xfrm>
            <a:off x="2174175" y="3611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1" name="Google Shape;1051;p25"/>
          <p:cNvSpPr txBox="1"/>
          <p:nvPr>
            <p:ph idx="5" type="subTitle"/>
          </p:nvPr>
        </p:nvSpPr>
        <p:spPr>
          <a:xfrm>
            <a:off x="2174175" y="41391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25"/>
          <p:cNvSpPr txBox="1"/>
          <p:nvPr>
            <p:ph idx="6" type="title"/>
          </p:nvPr>
        </p:nvSpPr>
        <p:spPr>
          <a:xfrm>
            <a:off x="6145098" y="3611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3" name="Google Shape;1053;p25"/>
          <p:cNvSpPr txBox="1"/>
          <p:nvPr>
            <p:ph idx="7" type="subTitle"/>
          </p:nvPr>
        </p:nvSpPr>
        <p:spPr>
          <a:xfrm>
            <a:off x="6145097" y="41391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25"/>
          <p:cNvSpPr txBox="1"/>
          <p:nvPr>
            <p:ph idx="8" type="title"/>
          </p:nvPr>
        </p:nvSpPr>
        <p:spPr>
          <a:xfrm>
            <a:off x="2174177" y="24490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5" name="Google Shape;1055;p25"/>
          <p:cNvSpPr txBox="1"/>
          <p:nvPr>
            <p:ph idx="9" type="subTitle"/>
          </p:nvPr>
        </p:nvSpPr>
        <p:spPr>
          <a:xfrm>
            <a:off x="2174175" y="29767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6" name="Google Shape;1056;p25"/>
          <p:cNvSpPr txBox="1"/>
          <p:nvPr>
            <p:ph idx="13" type="title"/>
          </p:nvPr>
        </p:nvSpPr>
        <p:spPr>
          <a:xfrm>
            <a:off x="6145102" y="24490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7" name="Google Shape;1057;p25"/>
          <p:cNvSpPr txBox="1"/>
          <p:nvPr>
            <p:ph idx="14" type="subTitle"/>
          </p:nvPr>
        </p:nvSpPr>
        <p:spPr>
          <a:xfrm>
            <a:off x="6145100" y="2976700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8" name="Google Shape;1058;p25"/>
          <p:cNvSpPr txBox="1"/>
          <p:nvPr>
            <p:ph idx="15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59" name="Google Shape;1059;p2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060" name="Google Shape;1060;p25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25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068" name="Google Shape;1068;p25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069" name="Google Shape;1069;p25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70" name="Google Shape;1070;p25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71" name="Google Shape;1071;p25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25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25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25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75" name="Google Shape;1075;p25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076" name="Google Shape;1076;p25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8" name="Google Shape;1088;p25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089" name="Google Shape;1089;p2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4772155" y="484564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4" name="Google Shape;1094;p25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095" name="Google Shape;1095;p2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0" name="Google Shape;1100;p25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101" name="Google Shape;1101;p2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1107" name="Google Shape;1107;p26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4" name="Google Shape;1114;p26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15" name="Google Shape;1115;p26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1116" name="Google Shape;1116;p26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26"/>
          <p:cNvSpPr/>
          <p:nvPr/>
        </p:nvSpPr>
        <p:spPr>
          <a:xfrm>
            <a:off x="8759913" y="4908943"/>
            <a:ext cx="84809" cy="85748"/>
          </a:xfrm>
          <a:custGeom>
            <a:rect b="b" l="l" r="r" t="t"/>
            <a:pathLst>
              <a:path extrusionOk="0" h="3104" w="307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6"/>
          <p:cNvSpPr/>
          <p:nvPr/>
        </p:nvSpPr>
        <p:spPr>
          <a:xfrm>
            <a:off x="8636455" y="4563185"/>
            <a:ext cx="175087" cy="191303"/>
          </a:xfrm>
          <a:custGeom>
            <a:rect b="b" l="l" r="r" t="t"/>
            <a:pathLst>
              <a:path extrusionOk="0" h="6925" w="6338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2" name="Google Shape;1122;p26"/>
          <p:cNvGrpSpPr/>
          <p:nvPr/>
        </p:nvGrpSpPr>
        <p:grpSpPr>
          <a:xfrm>
            <a:off x="259146" y="784762"/>
            <a:ext cx="354818" cy="4210262"/>
            <a:chOff x="174946" y="-1168326"/>
            <a:chExt cx="354818" cy="4210262"/>
          </a:xfrm>
        </p:grpSpPr>
        <p:sp>
          <p:nvSpPr>
            <p:cNvPr id="1123" name="Google Shape;1123;p26"/>
            <p:cNvSpPr/>
            <p:nvPr/>
          </p:nvSpPr>
          <p:spPr>
            <a:xfrm>
              <a:off x="274480" y="-1168326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174946" y="-1070643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4318" y="-926494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26"/>
          <p:cNvGrpSpPr/>
          <p:nvPr/>
        </p:nvGrpSpPr>
        <p:grpSpPr>
          <a:xfrm>
            <a:off x="815562" y="153237"/>
            <a:ext cx="609540" cy="583574"/>
            <a:chOff x="3105300" y="593625"/>
            <a:chExt cx="256800" cy="245850"/>
          </a:xfrm>
        </p:grpSpPr>
        <p:sp>
          <p:nvSpPr>
            <p:cNvPr id="1129" name="Google Shape;1129;p26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26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1134" name="Google Shape;1134;p26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7"/>
          <p:cNvSpPr txBox="1"/>
          <p:nvPr>
            <p:ph hasCustomPrompt="1" type="title"/>
          </p:nvPr>
        </p:nvSpPr>
        <p:spPr>
          <a:xfrm>
            <a:off x="713100" y="2909109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0" name="Google Shape;1140;p27"/>
          <p:cNvSpPr txBox="1"/>
          <p:nvPr>
            <p:ph idx="1" type="subTitle"/>
          </p:nvPr>
        </p:nvSpPr>
        <p:spPr>
          <a:xfrm>
            <a:off x="713100" y="3563592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1" name="Google Shape;1141;p27"/>
          <p:cNvSpPr txBox="1"/>
          <p:nvPr>
            <p:ph hasCustomPrompt="1" idx="2" type="title"/>
          </p:nvPr>
        </p:nvSpPr>
        <p:spPr>
          <a:xfrm>
            <a:off x="3442950" y="2909101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2" name="Google Shape;1142;p27"/>
          <p:cNvSpPr txBox="1"/>
          <p:nvPr>
            <p:ph idx="3" type="subTitle"/>
          </p:nvPr>
        </p:nvSpPr>
        <p:spPr>
          <a:xfrm>
            <a:off x="3442950" y="3563573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3" name="Google Shape;1143;p27"/>
          <p:cNvSpPr txBox="1"/>
          <p:nvPr>
            <p:ph hasCustomPrompt="1" idx="4" type="title"/>
          </p:nvPr>
        </p:nvSpPr>
        <p:spPr>
          <a:xfrm>
            <a:off x="6172800" y="2909106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4" name="Google Shape;1144;p27"/>
          <p:cNvSpPr txBox="1"/>
          <p:nvPr>
            <p:ph idx="5" type="subTitle"/>
          </p:nvPr>
        </p:nvSpPr>
        <p:spPr>
          <a:xfrm>
            <a:off x="6172800" y="3563570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5" name="Google Shape;1145;p27"/>
          <p:cNvSpPr txBox="1"/>
          <p:nvPr>
            <p:ph idx="6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46" name="Google Shape;1146;p2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147" name="Google Shape;1147;p27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27"/>
          <p:cNvGrpSpPr/>
          <p:nvPr/>
        </p:nvGrpSpPr>
        <p:grpSpPr>
          <a:xfrm>
            <a:off x="151608" y="193697"/>
            <a:ext cx="8800604" cy="4799168"/>
            <a:chOff x="151608" y="193697"/>
            <a:chExt cx="8800604" cy="4799168"/>
          </a:xfrm>
        </p:grpSpPr>
        <p:grpSp>
          <p:nvGrpSpPr>
            <p:cNvPr id="1155" name="Google Shape;1155;p27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156" name="Google Shape;1156;p2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0" name="Google Shape;1160;p27"/>
            <p:cNvGrpSpPr/>
            <p:nvPr/>
          </p:nvGrpSpPr>
          <p:grpSpPr>
            <a:xfrm>
              <a:off x="8320303" y="4439327"/>
              <a:ext cx="631910" cy="457789"/>
              <a:chOff x="855125" y="679497"/>
              <a:chExt cx="254310" cy="184228"/>
            </a:xfrm>
          </p:grpSpPr>
          <p:sp>
            <p:nvSpPr>
              <p:cNvPr id="1161" name="Google Shape;1161;p2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4" name="Google Shape;1164;p27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165" name="Google Shape;1165;p27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9" name="Google Shape;1169;p27"/>
            <p:cNvSpPr/>
            <p:nvPr/>
          </p:nvSpPr>
          <p:spPr>
            <a:xfrm>
              <a:off x="7913330" y="19369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0" name="Google Shape;1170;p27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>
              <a:off x="8719827" y="646259"/>
              <a:ext cx="232368" cy="973684"/>
              <a:chOff x="6656577" y="3252597"/>
              <a:chExt cx="232368" cy="973684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9" name="Google Shape;1189;p27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190" name="Google Shape;1190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8"/>
          <p:cNvSpPr txBox="1"/>
          <p:nvPr>
            <p:ph type="title"/>
          </p:nvPr>
        </p:nvSpPr>
        <p:spPr>
          <a:xfrm flipH="1">
            <a:off x="725995" y="720375"/>
            <a:ext cx="47388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4" name="Google Shape;1194;p28"/>
          <p:cNvSpPr txBox="1"/>
          <p:nvPr>
            <p:ph idx="1" type="subTitle"/>
          </p:nvPr>
        </p:nvSpPr>
        <p:spPr>
          <a:xfrm flipH="1">
            <a:off x="725995" y="1683175"/>
            <a:ext cx="3434700" cy="11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5" name="Google Shape;1195;p28"/>
          <p:cNvSpPr txBox="1"/>
          <p:nvPr/>
        </p:nvSpPr>
        <p:spPr>
          <a:xfrm flipH="1">
            <a:off x="713175" y="4205150"/>
            <a:ext cx="42843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and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96" name="Google Shape;1196;p2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197" name="Google Shape;1197;p28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28"/>
          <p:cNvGrpSpPr/>
          <p:nvPr/>
        </p:nvGrpSpPr>
        <p:grpSpPr>
          <a:xfrm>
            <a:off x="209583" y="304468"/>
            <a:ext cx="232368" cy="974453"/>
            <a:chOff x="2546733" y="2525280"/>
            <a:chExt cx="232368" cy="974453"/>
          </a:xfrm>
        </p:grpSpPr>
        <p:sp>
          <p:nvSpPr>
            <p:cNvPr id="1205" name="Google Shape;1205;p28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28"/>
          <p:cNvGrpSpPr/>
          <p:nvPr/>
        </p:nvGrpSpPr>
        <p:grpSpPr>
          <a:xfrm>
            <a:off x="172962" y="143437"/>
            <a:ext cx="3907852" cy="4535562"/>
            <a:chOff x="88762" y="-1809651"/>
            <a:chExt cx="3907852" cy="4535562"/>
          </a:xfrm>
        </p:grpSpPr>
        <p:sp>
          <p:nvSpPr>
            <p:cNvPr id="1218" name="Google Shape;1218;p28"/>
            <p:cNvSpPr/>
            <p:nvPr/>
          </p:nvSpPr>
          <p:spPr>
            <a:xfrm>
              <a:off x="3741330" y="-1809651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3641796" y="-1711968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3841168" y="-1567819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88762" y="2505656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32524" y="2640191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28"/>
          <p:cNvGrpSpPr/>
          <p:nvPr/>
        </p:nvGrpSpPr>
        <p:grpSpPr>
          <a:xfrm>
            <a:off x="7758460" y="355654"/>
            <a:ext cx="518269" cy="328105"/>
            <a:chOff x="783960" y="4261704"/>
            <a:chExt cx="518269" cy="328105"/>
          </a:xfrm>
        </p:grpSpPr>
        <p:sp>
          <p:nvSpPr>
            <p:cNvPr id="1224" name="Google Shape;1224;p28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5" name="Google Shape;1225;p2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26" name="Google Shape;1226;p2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4"/>
          <p:cNvSpPr txBox="1"/>
          <p:nvPr>
            <p:ph idx="1" type="body"/>
          </p:nvPr>
        </p:nvSpPr>
        <p:spPr>
          <a:xfrm>
            <a:off x="720000" y="1215750"/>
            <a:ext cx="7704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00" name="Google Shape;100;p4"/>
          <p:cNvGrpSpPr/>
          <p:nvPr/>
        </p:nvGrpSpPr>
        <p:grpSpPr>
          <a:xfrm>
            <a:off x="4906538" y="-5017475"/>
            <a:ext cx="8043475" cy="8043475"/>
            <a:chOff x="1241175" y="-1300650"/>
            <a:chExt cx="8043475" cy="8043475"/>
          </a:xfrm>
        </p:grpSpPr>
        <p:sp>
          <p:nvSpPr>
            <p:cNvPr id="101" name="Google Shape;101;p4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4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109" name="Google Shape;109;p4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152128" y="4457102"/>
            <a:ext cx="631910" cy="457789"/>
            <a:chOff x="855125" y="679497"/>
            <a:chExt cx="254310" cy="184228"/>
          </a:xfrm>
        </p:grpSpPr>
        <p:sp>
          <p:nvSpPr>
            <p:cNvPr id="114" name="Google Shape;114;p4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4"/>
          <p:cNvGrpSpPr/>
          <p:nvPr/>
        </p:nvGrpSpPr>
        <p:grpSpPr>
          <a:xfrm>
            <a:off x="4175362" y="164749"/>
            <a:ext cx="4700260" cy="4838912"/>
            <a:chOff x="2422424" y="393649"/>
            <a:chExt cx="4700260" cy="4838912"/>
          </a:xfrm>
        </p:grpSpPr>
        <p:sp>
          <p:nvSpPr>
            <p:cNvPr id="118" name="Google Shape;118;p4"/>
            <p:cNvSpPr/>
            <p:nvPr/>
          </p:nvSpPr>
          <p:spPr>
            <a:xfrm>
              <a:off x="6778918" y="393649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679383" y="491332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878756" y="635481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037876" y="48021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914418" y="44563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422424" y="5163443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778912" y="4687991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-5400000">
              <a:off x="2540385" y="4983741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3"/>
          <p:cNvSpPr txBox="1"/>
          <p:nvPr>
            <p:ph type="title"/>
          </p:nvPr>
        </p:nvSpPr>
        <p:spPr>
          <a:xfrm>
            <a:off x="2447100" y="662625"/>
            <a:ext cx="5983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376" name="Google Shape;1376;p33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377" name="Google Shape;1377;p33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3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4" name="Google Shape;1384;p33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1385" name="Google Shape;1385;p33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3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3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9" name="Google Shape;1389;p33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1390" name="Google Shape;1390;p33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3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3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4" name="Google Shape;1394;p33"/>
          <p:cNvGrpSpPr/>
          <p:nvPr/>
        </p:nvGrpSpPr>
        <p:grpSpPr>
          <a:xfrm>
            <a:off x="8353512" y="4107552"/>
            <a:ext cx="456233" cy="335251"/>
            <a:chOff x="8353512" y="4107552"/>
            <a:chExt cx="456233" cy="335251"/>
          </a:xfrm>
        </p:grpSpPr>
        <p:sp>
          <p:nvSpPr>
            <p:cNvPr id="1395" name="Google Shape;1395;p33"/>
            <p:cNvSpPr/>
            <p:nvPr/>
          </p:nvSpPr>
          <p:spPr>
            <a:xfrm>
              <a:off x="8353512" y="4162027"/>
              <a:ext cx="159778" cy="158864"/>
            </a:xfrm>
            <a:custGeom>
              <a:rect b="b" l="l" r="r" t="t"/>
              <a:pathLst>
                <a:path extrusionOk="0" h="3272" w="3291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3"/>
            <p:cNvSpPr/>
            <p:nvPr/>
          </p:nvSpPr>
          <p:spPr>
            <a:xfrm>
              <a:off x="8452315" y="4256216"/>
              <a:ext cx="185655" cy="186587"/>
            </a:xfrm>
            <a:custGeom>
              <a:rect b="b" l="l" r="r" t="t"/>
              <a:pathLst>
                <a:path extrusionOk="0" h="3843" w="3824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3"/>
            <p:cNvSpPr/>
            <p:nvPr/>
          </p:nvSpPr>
          <p:spPr>
            <a:xfrm>
              <a:off x="8616710" y="4107552"/>
              <a:ext cx="193035" cy="193045"/>
            </a:xfrm>
            <a:custGeom>
              <a:rect b="b" l="l" r="r" t="t"/>
              <a:pathLst>
                <a:path extrusionOk="0" h="3976" w="3976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Google Shape;1398;p33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1399" name="Google Shape;1399;p33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0" name="Google Shape;1400;p33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401" name="Google Shape;1401;p33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33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33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33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5" name="Google Shape;1405;p33"/>
          <p:cNvGrpSpPr/>
          <p:nvPr/>
        </p:nvGrpSpPr>
        <p:grpSpPr>
          <a:xfrm>
            <a:off x="8682758" y="1527568"/>
            <a:ext cx="232368" cy="974454"/>
            <a:chOff x="2546733" y="2525280"/>
            <a:chExt cx="232368" cy="974454"/>
          </a:xfrm>
        </p:grpSpPr>
        <p:sp>
          <p:nvSpPr>
            <p:cNvPr id="1406" name="Google Shape;1406;p33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3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3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3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3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3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3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3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8" name="Google Shape;1418;p33"/>
          <p:cNvGrpSpPr/>
          <p:nvPr/>
        </p:nvGrpSpPr>
        <p:grpSpPr>
          <a:xfrm>
            <a:off x="4081928" y="4515327"/>
            <a:ext cx="631910" cy="457789"/>
            <a:chOff x="855125" y="679497"/>
            <a:chExt cx="254310" cy="184228"/>
          </a:xfrm>
        </p:grpSpPr>
        <p:sp>
          <p:nvSpPr>
            <p:cNvPr id="1419" name="Google Shape;1419;p33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3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3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34"/>
          <p:cNvSpPr txBox="1"/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24" name="Google Shape;1424;p34"/>
          <p:cNvSpPr txBox="1"/>
          <p:nvPr>
            <p:ph idx="1" type="subTitle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25" name="Google Shape;1425;p34"/>
          <p:cNvGrpSpPr/>
          <p:nvPr/>
        </p:nvGrpSpPr>
        <p:grpSpPr>
          <a:xfrm>
            <a:off x="198627" y="452709"/>
            <a:ext cx="232368" cy="973685"/>
            <a:chOff x="6656577" y="3252597"/>
            <a:chExt cx="232368" cy="973685"/>
          </a:xfrm>
        </p:grpSpPr>
        <p:sp>
          <p:nvSpPr>
            <p:cNvPr id="1426" name="Google Shape;1426;p34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8" name="Google Shape;1438;p34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1439" name="Google Shape;1439;p34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0" name="Google Shape;1440;p34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441" name="Google Shape;1441;p34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4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34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34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45" name="Google Shape;1445;p34"/>
          <p:cNvGrpSpPr/>
          <p:nvPr/>
        </p:nvGrpSpPr>
        <p:grpSpPr>
          <a:xfrm>
            <a:off x="107062" y="345649"/>
            <a:ext cx="4182178" cy="4176917"/>
            <a:chOff x="3047674" y="939549"/>
            <a:chExt cx="4182178" cy="4176917"/>
          </a:xfrm>
        </p:grpSpPr>
        <p:sp>
          <p:nvSpPr>
            <p:cNvPr id="1446" name="Google Shape;1446;p34"/>
            <p:cNvSpPr/>
            <p:nvPr/>
          </p:nvSpPr>
          <p:spPr>
            <a:xfrm>
              <a:off x="6974568" y="939549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6875033" y="1037232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7074406" y="1181381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6656876" y="50307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6533418" y="46849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3047674" y="3856443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3191437" y="3990978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3165635" y="3676741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4" name="Google Shape;1454;p34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1455" name="Google Shape;1455;p34"/>
            <p:cNvSpPr/>
            <p:nvPr/>
          </p:nvSpPr>
          <p:spPr>
            <a:xfrm>
              <a:off x="1309725" y="612150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34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459" name="Google Shape;1459;p34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3" name="Google Shape;1463;p34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464" name="Google Shape;1464;p34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 and two columns 1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35"/>
          <p:cNvSpPr txBox="1"/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3" name="Google Shape;1473;p35"/>
          <p:cNvSpPr txBox="1"/>
          <p:nvPr>
            <p:ph idx="1" type="subTitle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4" name="Google Shape;1474;p35"/>
          <p:cNvSpPr txBox="1"/>
          <p:nvPr>
            <p:ph idx="2" type="title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5" name="Google Shape;1475;p35"/>
          <p:cNvSpPr txBox="1"/>
          <p:nvPr>
            <p:ph idx="3" type="subTitle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6" name="Google Shape;1476;p35"/>
          <p:cNvSpPr txBox="1"/>
          <p:nvPr>
            <p:ph idx="4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77" name="Google Shape;1477;p3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478" name="Google Shape;1478;p35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5" name="Google Shape;1485;p35"/>
          <p:cNvGrpSpPr/>
          <p:nvPr/>
        </p:nvGrpSpPr>
        <p:grpSpPr>
          <a:xfrm>
            <a:off x="8689233" y="737268"/>
            <a:ext cx="232368" cy="974454"/>
            <a:chOff x="2546733" y="2525280"/>
            <a:chExt cx="232368" cy="974454"/>
          </a:xfrm>
        </p:grpSpPr>
        <p:sp>
          <p:nvSpPr>
            <p:cNvPr id="1486" name="Google Shape;1486;p35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8" name="Google Shape;1498;p35"/>
          <p:cNvGrpSpPr/>
          <p:nvPr/>
        </p:nvGrpSpPr>
        <p:grpSpPr>
          <a:xfrm>
            <a:off x="7782584" y="4327634"/>
            <a:ext cx="648306" cy="649281"/>
            <a:chOff x="5022684" y="4300597"/>
            <a:chExt cx="648306" cy="649281"/>
          </a:xfrm>
        </p:grpSpPr>
        <p:sp>
          <p:nvSpPr>
            <p:cNvPr id="1499" name="Google Shape;1499;p35"/>
            <p:cNvSpPr/>
            <p:nvPr/>
          </p:nvSpPr>
          <p:spPr>
            <a:xfrm>
              <a:off x="5022684" y="4300597"/>
              <a:ext cx="235516" cy="235528"/>
            </a:xfrm>
            <a:custGeom>
              <a:rect b="b" l="l" r="r" t="t"/>
              <a:pathLst>
                <a:path extrusionOk="0" h="4851" w="4851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5157512" y="44345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3" name="Google Shape;1503;p35"/>
          <p:cNvSpPr/>
          <p:nvPr/>
        </p:nvSpPr>
        <p:spPr>
          <a:xfrm>
            <a:off x="305569" y="3409076"/>
            <a:ext cx="462359" cy="462382"/>
          </a:xfrm>
          <a:custGeom>
            <a:rect b="b" l="l" r="r" t="t"/>
            <a:pathLst>
              <a:path extrusionOk="0" h="19849" w="19848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35"/>
          <p:cNvSpPr/>
          <p:nvPr/>
        </p:nvSpPr>
        <p:spPr>
          <a:xfrm>
            <a:off x="8656805" y="3631260"/>
            <a:ext cx="175087" cy="191303"/>
          </a:xfrm>
          <a:custGeom>
            <a:rect b="b" l="l" r="r" t="t"/>
            <a:pathLst>
              <a:path extrusionOk="0" h="6925" w="6338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5" name="Google Shape;1505;p35"/>
          <p:cNvGrpSpPr/>
          <p:nvPr/>
        </p:nvGrpSpPr>
        <p:grpSpPr>
          <a:xfrm>
            <a:off x="218646" y="488887"/>
            <a:ext cx="355723" cy="1888212"/>
            <a:chOff x="124471" y="1153724"/>
            <a:chExt cx="355723" cy="1888212"/>
          </a:xfrm>
        </p:grpSpPr>
        <p:sp>
          <p:nvSpPr>
            <p:cNvPr id="1506" name="Google Shape;1506;p35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1" name="Google Shape;1511;p35"/>
          <p:cNvGrpSpPr/>
          <p:nvPr/>
        </p:nvGrpSpPr>
        <p:grpSpPr>
          <a:xfrm>
            <a:off x="786212" y="4277087"/>
            <a:ext cx="609540" cy="583574"/>
            <a:chOff x="3105300" y="593625"/>
            <a:chExt cx="256800" cy="245850"/>
          </a:xfrm>
        </p:grpSpPr>
        <p:sp>
          <p:nvSpPr>
            <p:cNvPr id="1512" name="Google Shape;1512;p35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6" name="Google Shape;1516;p35"/>
          <p:cNvGrpSpPr/>
          <p:nvPr/>
        </p:nvGrpSpPr>
        <p:grpSpPr>
          <a:xfrm>
            <a:off x="7227285" y="329729"/>
            <a:ext cx="518269" cy="328105"/>
            <a:chOff x="783960" y="4261704"/>
            <a:chExt cx="518269" cy="328105"/>
          </a:xfrm>
        </p:grpSpPr>
        <p:sp>
          <p:nvSpPr>
            <p:cNvPr id="1517" name="Google Shape;1517;p35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8" name="Google Shape;1518;p35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519" name="Google Shape;1519;p35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6"/>
          <p:cNvSpPr txBox="1"/>
          <p:nvPr>
            <p:ph type="title"/>
          </p:nvPr>
        </p:nvSpPr>
        <p:spPr>
          <a:xfrm>
            <a:off x="713100" y="1685688"/>
            <a:ext cx="4695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5" name="Google Shape;1525;p36"/>
          <p:cNvSpPr txBox="1"/>
          <p:nvPr>
            <p:ph idx="1" type="subTitle"/>
          </p:nvPr>
        </p:nvSpPr>
        <p:spPr>
          <a:xfrm>
            <a:off x="713100" y="2343913"/>
            <a:ext cx="46950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26" name="Google Shape;1526;p36"/>
          <p:cNvGrpSpPr/>
          <p:nvPr/>
        </p:nvGrpSpPr>
        <p:grpSpPr>
          <a:xfrm>
            <a:off x="3980486" y="-2089103"/>
            <a:ext cx="8043475" cy="8043475"/>
            <a:chOff x="1241175" y="-1300650"/>
            <a:chExt cx="8043475" cy="8043475"/>
          </a:xfrm>
        </p:grpSpPr>
        <p:sp>
          <p:nvSpPr>
            <p:cNvPr id="1527" name="Google Shape;1527;p36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4" name="Google Shape;1534;p36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1535" name="Google Shape;1535;p36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9" name="Google Shape;1539;p36"/>
          <p:cNvGrpSpPr/>
          <p:nvPr/>
        </p:nvGrpSpPr>
        <p:grpSpPr>
          <a:xfrm>
            <a:off x="3657878" y="4442802"/>
            <a:ext cx="631910" cy="457789"/>
            <a:chOff x="855125" y="679497"/>
            <a:chExt cx="254310" cy="184228"/>
          </a:xfrm>
        </p:grpSpPr>
        <p:sp>
          <p:nvSpPr>
            <p:cNvPr id="1540" name="Google Shape;1540;p36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6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3" name="Google Shape;1543;p36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1544" name="Google Shape;1544;p36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8" name="Google Shape;1548;p36"/>
          <p:cNvGrpSpPr/>
          <p:nvPr/>
        </p:nvGrpSpPr>
        <p:grpSpPr>
          <a:xfrm>
            <a:off x="8353512" y="4107552"/>
            <a:ext cx="456233" cy="335251"/>
            <a:chOff x="8353512" y="4107552"/>
            <a:chExt cx="456233" cy="335251"/>
          </a:xfrm>
        </p:grpSpPr>
        <p:sp>
          <p:nvSpPr>
            <p:cNvPr id="1549" name="Google Shape;1549;p36"/>
            <p:cNvSpPr/>
            <p:nvPr/>
          </p:nvSpPr>
          <p:spPr>
            <a:xfrm>
              <a:off x="8353512" y="4162027"/>
              <a:ext cx="159778" cy="158864"/>
            </a:xfrm>
            <a:custGeom>
              <a:rect b="b" l="l" r="r" t="t"/>
              <a:pathLst>
                <a:path extrusionOk="0" h="3272" w="3291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8452315" y="4256216"/>
              <a:ext cx="185655" cy="186587"/>
            </a:xfrm>
            <a:custGeom>
              <a:rect b="b" l="l" r="r" t="t"/>
              <a:pathLst>
                <a:path extrusionOk="0" h="3843" w="3824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8616710" y="4107552"/>
              <a:ext cx="193035" cy="193045"/>
            </a:xfrm>
            <a:custGeom>
              <a:rect b="b" l="l" r="r" t="t"/>
              <a:pathLst>
                <a:path extrusionOk="0" h="3976" w="3976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2" name="Google Shape;1552;p36"/>
          <p:cNvGrpSpPr/>
          <p:nvPr/>
        </p:nvGrpSpPr>
        <p:grpSpPr>
          <a:xfrm>
            <a:off x="8682758" y="1527568"/>
            <a:ext cx="232368" cy="974454"/>
            <a:chOff x="2546733" y="2525280"/>
            <a:chExt cx="232368" cy="974454"/>
          </a:xfrm>
        </p:grpSpPr>
        <p:sp>
          <p:nvSpPr>
            <p:cNvPr id="1553" name="Google Shape;1553;p36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6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6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6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6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6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6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5" name="Google Shape;1565;p36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1566" name="Google Shape;1566;p36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7" name="Google Shape;1567;p36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568" name="Google Shape;1568;p36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36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36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36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37"/>
          <p:cNvSpPr txBox="1"/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4" name="Google Shape;1574;p37"/>
          <p:cNvSpPr txBox="1"/>
          <p:nvPr>
            <p:ph idx="2" type="title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5" name="Google Shape;1575;p37"/>
          <p:cNvSpPr txBox="1"/>
          <p:nvPr>
            <p:ph idx="1" type="subTitle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6" name="Google Shape;1576;p37"/>
          <p:cNvSpPr txBox="1"/>
          <p:nvPr>
            <p:ph idx="3" type="title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7" name="Google Shape;1577;p37"/>
          <p:cNvSpPr txBox="1"/>
          <p:nvPr>
            <p:ph idx="4" type="title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8" name="Google Shape;1578;p37"/>
          <p:cNvSpPr txBox="1"/>
          <p:nvPr>
            <p:ph idx="5" type="subTitle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9" name="Google Shape;1579;p37"/>
          <p:cNvSpPr txBox="1"/>
          <p:nvPr>
            <p:ph idx="6" type="title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0" name="Google Shape;1580;p37"/>
          <p:cNvSpPr txBox="1"/>
          <p:nvPr>
            <p:ph idx="7" type="title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81" name="Google Shape;1581;p37"/>
          <p:cNvSpPr txBox="1"/>
          <p:nvPr>
            <p:ph idx="8" type="subTitle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2" name="Google Shape;1582;p37"/>
          <p:cNvSpPr txBox="1"/>
          <p:nvPr>
            <p:ph idx="9" type="title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3" name="Google Shape;1583;p37"/>
          <p:cNvSpPr txBox="1"/>
          <p:nvPr>
            <p:ph idx="13" type="title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4" name="Google Shape;1584;p37"/>
          <p:cNvSpPr txBox="1"/>
          <p:nvPr>
            <p:ph idx="14" type="subTitle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5" name="Google Shape;1585;p37"/>
          <p:cNvSpPr txBox="1"/>
          <p:nvPr>
            <p:ph idx="15" type="title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6" name="Google Shape;1586;p37"/>
          <p:cNvSpPr txBox="1"/>
          <p:nvPr>
            <p:ph idx="16" type="title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7" name="Google Shape;1587;p37"/>
          <p:cNvSpPr txBox="1"/>
          <p:nvPr>
            <p:ph idx="17" type="subTitle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8" name="Google Shape;1588;p37"/>
          <p:cNvSpPr txBox="1"/>
          <p:nvPr>
            <p:ph idx="18" type="title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9" name="Google Shape;1589;p37"/>
          <p:cNvSpPr txBox="1"/>
          <p:nvPr>
            <p:ph idx="19" type="title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0" name="Google Shape;1590;p37"/>
          <p:cNvSpPr txBox="1"/>
          <p:nvPr>
            <p:ph idx="20" type="subTitle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1" name="Google Shape;1591;p37"/>
          <p:cNvSpPr txBox="1"/>
          <p:nvPr>
            <p:ph idx="21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92" name="Google Shape;1592;p37"/>
          <p:cNvGrpSpPr/>
          <p:nvPr/>
        </p:nvGrpSpPr>
        <p:grpSpPr>
          <a:xfrm>
            <a:off x="4796439" y="-2911087"/>
            <a:ext cx="8043475" cy="8043475"/>
            <a:chOff x="1241175" y="-1300650"/>
            <a:chExt cx="8043475" cy="8043475"/>
          </a:xfrm>
        </p:grpSpPr>
        <p:sp>
          <p:nvSpPr>
            <p:cNvPr id="1593" name="Google Shape;1593;p37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0" name="Google Shape;1600;p37"/>
          <p:cNvGrpSpPr/>
          <p:nvPr/>
        </p:nvGrpSpPr>
        <p:grpSpPr>
          <a:xfrm>
            <a:off x="194827" y="164749"/>
            <a:ext cx="8680796" cy="4879924"/>
            <a:chOff x="194827" y="164749"/>
            <a:chExt cx="8680796" cy="4879924"/>
          </a:xfrm>
        </p:grpSpPr>
        <p:grpSp>
          <p:nvGrpSpPr>
            <p:cNvPr id="1601" name="Google Shape;1601;p37"/>
            <p:cNvGrpSpPr/>
            <p:nvPr/>
          </p:nvGrpSpPr>
          <p:grpSpPr>
            <a:xfrm>
              <a:off x="1019937" y="206524"/>
              <a:ext cx="609540" cy="583574"/>
              <a:chOff x="3105300" y="593625"/>
              <a:chExt cx="256800" cy="245850"/>
            </a:xfrm>
          </p:grpSpPr>
          <p:sp>
            <p:nvSpPr>
              <p:cNvPr id="1602" name="Google Shape;1602;p3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3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3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3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6" name="Google Shape;1606;p37"/>
            <p:cNvGrpSpPr/>
            <p:nvPr/>
          </p:nvGrpSpPr>
          <p:grpSpPr>
            <a:xfrm>
              <a:off x="8057878" y="710652"/>
              <a:ext cx="631910" cy="457789"/>
              <a:chOff x="855125" y="679497"/>
              <a:chExt cx="254310" cy="184228"/>
            </a:xfrm>
          </p:grpSpPr>
          <p:sp>
            <p:nvSpPr>
              <p:cNvPr id="1607" name="Google Shape;1607;p3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3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3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0" name="Google Shape;1610;p37"/>
            <p:cNvGrpSpPr/>
            <p:nvPr/>
          </p:nvGrpSpPr>
          <p:grpSpPr>
            <a:xfrm>
              <a:off x="194835" y="1017604"/>
              <a:ext cx="518269" cy="328105"/>
              <a:chOff x="783960" y="4261704"/>
              <a:chExt cx="518269" cy="328105"/>
            </a:xfrm>
          </p:grpSpPr>
          <p:sp>
            <p:nvSpPr>
              <p:cNvPr id="1611" name="Google Shape;1611;p37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12" name="Google Shape;1612;p37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613" name="Google Shape;1613;p37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4" name="Google Shape;1614;p37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5" name="Google Shape;1615;p37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6" name="Google Shape;1616;p37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17" name="Google Shape;1617;p37"/>
            <p:cNvGrpSpPr/>
            <p:nvPr/>
          </p:nvGrpSpPr>
          <p:grpSpPr>
            <a:xfrm>
              <a:off x="2976937" y="164749"/>
              <a:ext cx="5898686" cy="4879924"/>
              <a:chOff x="1223999" y="393649"/>
              <a:chExt cx="5898686" cy="4879924"/>
            </a:xfrm>
          </p:grpSpPr>
          <p:sp>
            <p:nvSpPr>
              <p:cNvPr id="1618" name="Google Shape;1618;p37"/>
              <p:cNvSpPr/>
              <p:nvPr/>
            </p:nvSpPr>
            <p:spPr>
              <a:xfrm>
                <a:off x="5254918" y="393649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37"/>
              <p:cNvSpPr/>
              <p:nvPr/>
            </p:nvSpPr>
            <p:spPr>
              <a:xfrm>
                <a:off x="5155383" y="491332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37"/>
              <p:cNvSpPr/>
              <p:nvPr/>
            </p:nvSpPr>
            <p:spPr>
              <a:xfrm>
                <a:off x="5354756" y="635481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37"/>
              <p:cNvSpPr/>
              <p:nvPr/>
            </p:nvSpPr>
            <p:spPr>
              <a:xfrm>
                <a:off x="7037876" y="5030718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37"/>
              <p:cNvSpPr/>
              <p:nvPr/>
            </p:nvSpPr>
            <p:spPr>
              <a:xfrm>
                <a:off x="6914418" y="4684960"/>
                <a:ext cx="175087" cy="191303"/>
              </a:xfrm>
              <a:custGeom>
                <a:rect b="b" l="l" r="r" t="t"/>
                <a:pathLst>
                  <a:path extrusionOk="0" h="6925" w="6338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37"/>
              <p:cNvSpPr/>
              <p:nvPr/>
            </p:nvSpPr>
            <p:spPr>
              <a:xfrm>
                <a:off x="1223999" y="5053318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7"/>
              <p:cNvSpPr/>
              <p:nvPr/>
            </p:nvSpPr>
            <p:spPr>
              <a:xfrm>
                <a:off x="1367762" y="5187853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7"/>
              <p:cNvSpPr/>
              <p:nvPr/>
            </p:nvSpPr>
            <p:spPr>
              <a:xfrm>
                <a:off x="1341960" y="4873616"/>
                <a:ext cx="200917" cy="171662"/>
              </a:xfrm>
              <a:custGeom>
                <a:rect b="b" l="l" r="r" t="t"/>
                <a:pathLst>
                  <a:path extrusionOk="0" h="6214" w="7273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6" name="Google Shape;1626;p37"/>
            <p:cNvGrpSpPr/>
            <p:nvPr/>
          </p:nvGrpSpPr>
          <p:grpSpPr>
            <a:xfrm>
              <a:off x="194827" y="3591559"/>
              <a:ext cx="232368" cy="973685"/>
              <a:chOff x="6656577" y="3252597"/>
              <a:chExt cx="232368" cy="973685"/>
            </a:xfrm>
          </p:grpSpPr>
          <p:sp>
            <p:nvSpPr>
              <p:cNvPr id="1627" name="Google Shape;1627;p37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37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7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7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7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37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37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7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7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37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37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37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38"/>
          <p:cNvSpPr txBox="1"/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1" name="Google Shape;1641;p38"/>
          <p:cNvSpPr txBox="1"/>
          <p:nvPr>
            <p:ph idx="2" type="title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42" name="Google Shape;1642;p38"/>
          <p:cNvSpPr txBox="1"/>
          <p:nvPr>
            <p:ph idx="1" type="subTitle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43" name="Google Shape;1643;p38"/>
          <p:cNvGrpSpPr/>
          <p:nvPr/>
        </p:nvGrpSpPr>
        <p:grpSpPr>
          <a:xfrm>
            <a:off x="107062" y="345649"/>
            <a:ext cx="5576778" cy="4450079"/>
            <a:chOff x="107062" y="345649"/>
            <a:chExt cx="5576778" cy="4450079"/>
          </a:xfrm>
        </p:grpSpPr>
        <p:grpSp>
          <p:nvGrpSpPr>
            <p:cNvPr id="1644" name="Google Shape;1644;p38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1645" name="Google Shape;1645;p3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3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3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3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9" name="Google Shape;1649;p38"/>
            <p:cNvGrpSpPr/>
            <p:nvPr/>
          </p:nvGrpSpPr>
          <p:grpSpPr>
            <a:xfrm>
              <a:off x="198627" y="452709"/>
              <a:ext cx="232368" cy="973685"/>
              <a:chOff x="6656577" y="3252597"/>
              <a:chExt cx="232368" cy="973685"/>
            </a:xfrm>
          </p:grpSpPr>
          <p:sp>
            <p:nvSpPr>
              <p:cNvPr id="1650" name="Google Shape;1650;p38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38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38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8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8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8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8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38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38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38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38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38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2" name="Google Shape;1662;p38"/>
            <p:cNvGrpSpPr/>
            <p:nvPr/>
          </p:nvGrpSpPr>
          <p:grpSpPr>
            <a:xfrm>
              <a:off x="107062" y="345649"/>
              <a:ext cx="4182178" cy="4176917"/>
              <a:chOff x="3047674" y="939549"/>
              <a:chExt cx="4182178" cy="4176917"/>
            </a:xfrm>
          </p:grpSpPr>
          <p:sp>
            <p:nvSpPr>
              <p:cNvPr id="1663" name="Google Shape;1663;p38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38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38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38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38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rect b="b" l="l" r="r" t="t"/>
                <a:pathLst>
                  <a:path extrusionOk="0" h="6925" w="6338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38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38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38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rect b="b" l="l" r="r" t="t"/>
                <a:pathLst>
                  <a:path extrusionOk="0" h="6214" w="7273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71" name="Google Shape;1671;p38"/>
          <p:cNvGrpSpPr/>
          <p:nvPr/>
        </p:nvGrpSpPr>
        <p:grpSpPr>
          <a:xfrm>
            <a:off x="3967105" y="-2089664"/>
            <a:ext cx="8043475" cy="8043475"/>
            <a:chOff x="1241175" y="-1300650"/>
            <a:chExt cx="8043475" cy="8043475"/>
          </a:xfrm>
        </p:grpSpPr>
        <p:sp>
          <p:nvSpPr>
            <p:cNvPr id="1672" name="Google Shape;1672;p38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39"/>
          <p:cNvSpPr txBox="1"/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1" name="Google Shape;1681;p39"/>
          <p:cNvSpPr txBox="1"/>
          <p:nvPr>
            <p:ph idx="2" type="title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2" name="Google Shape;1682;p39"/>
          <p:cNvSpPr txBox="1"/>
          <p:nvPr>
            <p:ph idx="1" type="subTitle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83" name="Google Shape;1683;p39"/>
          <p:cNvSpPr txBox="1"/>
          <p:nvPr>
            <p:ph idx="3" type="subTitle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84" name="Google Shape;1684;p39"/>
          <p:cNvSpPr txBox="1"/>
          <p:nvPr>
            <p:ph idx="4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85" name="Google Shape;1685;p39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686" name="Google Shape;1686;p39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3" name="Google Shape;1693;p39"/>
          <p:cNvGrpSpPr/>
          <p:nvPr/>
        </p:nvGrpSpPr>
        <p:grpSpPr>
          <a:xfrm>
            <a:off x="220727" y="193699"/>
            <a:ext cx="8725138" cy="4796141"/>
            <a:chOff x="220727" y="193699"/>
            <a:chExt cx="8725138" cy="4796141"/>
          </a:xfrm>
        </p:grpSpPr>
        <p:grpSp>
          <p:nvGrpSpPr>
            <p:cNvPr id="1694" name="Google Shape;1694;p39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695" name="Google Shape;1695;p39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39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9" name="Google Shape;1699;p39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700" name="Google Shape;1700;p39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39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3" name="Google Shape;1703;p39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704" name="Google Shape;1704;p39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39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39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39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8" name="Google Shape;1708;p39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709" name="Google Shape;1709;p39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13" name="Google Shape;1713;p39"/>
            <p:cNvSpPr/>
            <p:nvPr/>
          </p:nvSpPr>
          <p:spPr>
            <a:xfrm>
              <a:off x="1471030" y="406059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4" name="Google Shape;1714;p39"/>
            <p:cNvGrpSpPr/>
            <p:nvPr/>
          </p:nvGrpSpPr>
          <p:grpSpPr>
            <a:xfrm>
              <a:off x="8566483" y="404987"/>
              <a:ext cx="355723" cy="1888212"/>
              <a:chOff x="124471" y="1153724"/>
              <a:chExt cx="355723" cy="1888212"/>
            </a:xfrm>
          </p:grpSpPr>
          <p:sp>
            <p:nvSpPr>
              <p:cNvPr id="1715" name="Google Shape;1715;p39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39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39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39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0" name="Google Shape;1720;p39"/>
            <p:cNvGrpSpPr/>
            <p:nvPr/>
          </p:nvGrpSpPr>
          <p:grpSpPr>
            <a:xfrm>
              <a:off x="220727" y="2508884"/>
              <a:ext cx="232368" cy="973685"/>
              <a:chOff x="6656577" y="3252597"/>
              <a:chExt cx="232368" cy="973685"/>
            </a:xfrm>
          </p:grpSpPr>
          <p:sp>
            <p:nvSpPr>
              <p:cNvPr id="1721" name="Google Shape;1721;p39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39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39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39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39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39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39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39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39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0"/>
          <p:cNvSpPr txBox="1"/>
          <p:nvPr>
            <p:ph type="title"/>
          </p:nvPr>
        </p:nvSpPr>
        <p:spPr>
          <a:xfrm>
            <a:off x="5188500" y="835632"/>
            <a:ext cx="32382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35" name="Google Shape;1735;p40"/>
          <p:cNvSpPr txBox="1"/>
          <p:nvPr>
            <p:ph idx="1" type="subTitle"/>
          </p:nvPr>
        </p:nvSpPr>
        <p:spPr>
          <a:xfrm>
            <a:off x="5188500" y="2902750"/>
            <a:ext cx="32382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36" name="Google Shape;1736;p40"/>
          <p:cNvGrpSpPr/>
          <p:nvPr/>
        </p:nvGrpSpPr>
        <p:grpSpPr>
          <a:xfrm>
            <a:off x="4713835" y="193704"/>
            <a:ext cx="4201291" cy="4832962"/>
            <a:chOff x="4713835" y="193704"/>
            <a:chExt cx="4201291" cy="4832962"/>
          </a:xfrm>
        </p:grpSpPr>
        <p:grpSp>
          <p:nvGrpSpPr>
            <p:cNvPr id="1737" name="Google Shape;1737;p40"/>
            <p:cNvGrpSpPr/>
            <p:nvPr/>
          </p:nvGrpSpPr>
          <p:grpSpPr>
            <a:xfrm>
              <a:off x="4992328" y="4568877"/>
              <a:ext cx="631910" cy="457789"/>
              <a:chOff x="855125" y="679497"/>
              <a:chExt cx="254310" cy="184228"/>
            </a:xfrm>
          </p:grpSpPr>
          <p:sp>
            <p:nvSpPr>
              <p:cNvPr id="1738" name="Google Shape;1738;p40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40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40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1" name="Google Shape;1741;p40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1742" name="Google Shape;1742;p4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4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4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6" name="Google Shape;1746;p40"/>
            <p:cNvGrpSpPr/>
            <p:nvPr/>
          </p:nvGrpSpPr>
          <p:grpSpPr>
            <a:xfrm>
              <a:off x="8426712" y="4401252"/>
              <a:ext cx="456233" cy="335251"/>
              <a:chOff x="8353512" y="4107552"/>
              <a:chExt cx="456233" cy="335251"/>
            </a:xfrm>
          </p:grpSpPr>
          <p:sp>
            <p:nvSpPr>
              <p:cNvPr id="1747" name="Google Shape;1747;p40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rect b="b" l="l" r="r" t="t"/>
                <a:pathLst>
                  <a:path extrusionOk="0" h="3272" w="3291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40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rect b="b" l="l" r="r" t="t"/>
                <a:pathLst>
                  <a:path extrusionOk="0" h="3843" w="3824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0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rect b="b" l="l" r="r" t="t"/>
                <a:pathLst>
                  <a:path extrusionOk="0" h="3976" w="3976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0" name="Google Shape;1750;p40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1751" name="Google Shape;1751;p4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52" name="Google Shape;1752;p4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753" name="Google Shape;1753;p4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4" name="Google Shape;1754;p4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5" name="Google Shape;1755;p4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6" name="Google Shape;1756;p4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57" name="Google Shape;1757;p40"/>
            <p:cNvGrpSpPr/>
            <p:nvPr/>
          </p:nvGrpSpPr>
          <p:grpSpPr>
            <a:xfrm>
              <a:off x="8682758" y="1527568"/>
              <a:ext cx="232368" cy="974454"/>
              <a:chOff x="2546733" y="2525280"/>
              <a:chExt cx="232368" cy="974454"/>
            </a:xfrm>
          </p:grpSpPr>
          <p:sp>
            <p:nvSpPr>
              <p:cNvPr id="1758" name="Google Shape;1758;p4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4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4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4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4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4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4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2" type="title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1" type="subTitle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5"/>
          <p:cNvSpPr txBox="1"/>
          <p:nvPr>
            <p:ph idx="3" type="subTitle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5"/>
          <p:cNvSpPr txBox="1"/>
          <p:nvPr>
            <p:ph idx="4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2" name="Google Shape;132;p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3" name="Google Shape;133;p5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220727" y="193699"/>
            <a:ext cx="8725138" cy="4796141"/>
            <a:chOff x="220727" y="193699"/>
            <a:chExt cx="8725138" cy="479614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5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" name="Google Shape;160;p5"/>
            <p:cNvSpPr/>
            <p:nvPr/>
          </p:nvSpPr>
          <p:spPr>
            <a:xfrm>
              <a:off x="1471030" y="406059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8566483" y="404987"/>
              <a:ext cx="355724" cy="1888212"/>
              <a:chOff x="124471" y="1153724"/>
              <a:chExt cx="355724" cy="188821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5"/>
            <p:cNvGrpSpPr/>
            <p:nvPr/>
          </p:nvGrpSpPr>
          <p:grpSpPr>
            <a:xfrm>
              <a:off x="220727" y="2508884"/>
              <a:ext cx="232368" cy="973684"/>
              <a:chOff x="6656577" y="3252597"/>
              <a:chExt cx="232368" cy="97368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rect b="b" l="l" r="r" t="t"/>
                <a:pathLst>
                  <a:path extrusionOk="0" h="3938" w="3937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2" name="Google Shape;1772;p42"/>
          <p:cNvGrpSpPr/>
          <p:nvPr/>
        </p:nvGrpSpPr>
        <p:grpSpPr>
          <a:xfrm>
            <a:off x="198627" y="452709"/>
            <a:ext cx="232368" cy="973685"/>
            <a:chOff x="6656577" y="3252597"/>
            <a:chExt cx="232368" cy="973685"/>
          </a:xfrm>
        </p:grpSpPr>
        <p:sp>
          <p:nvSpPr>
            <p:cNvPr id="1773" name="Google Shape;1773;p42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2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2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5" name="Google Shape;1785;p42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786" name="Google Shape;1786;p42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7" name="Google Shape;1787;p4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88" name="Google Shape;1788;p4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92" name="Google Shape;1792;p42"/>
          <p:cNvGrpSpPr/>
          <p:nvPr/>
        </p:nvGrpSpPr>
        <p:grpSpPr>
          <a:xfrm>
            <a:off x="107062" y="345649"/>
            <a:ext cx="4182178" cy="4176917"/>
            <a:chOff x="3047674" y="939549"/>
            <a:chExt cx="4182178" cy="4176917"/>
          </a:xfrm>
        </p:grpSpPr>
        <p:sp>
          <p:nvSpPr>
            <p:cNvPr id="1793" name="Google Shape;1793;p42"/>
            <p:cNvSpPr/>
            <p:nvPr/>
          </p:nvSpPr>
          <p:spPr>
            <a:xfrm>
              <a:off x="6974568" y="939549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6875033" y="1037232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7074406" y="1181381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6656876" y="503071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2"/>
            <p:cNvSpPr/>
            <p:nvPr/>
          </p:nvSpPr>
          <p:spPr>
            <a:xfrm>
              <a:off x="6533418" y="4684960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3047674" y="3856443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3191437" y="3990978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3165635" y="3676741"/>
              <a:ext cx="200917" cy="171662"/>
            </a:xfrm>
            <a:custGeom>
              <a:rect b="b" l="l" r="r" t="t"/>
              <a:pathLst>
                <a:path extrusionOk="0" h="6214" w="7273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1" name="Google Shape;1801;p42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802" name="Google Shape;1802;p42"/>
            <p:cNvSpPr/>
            <p:nvPr/>
          </p:nvSpPr>
          <p:spPr>
            <a:xfrm>
              <a:off x="1309725" y="612150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2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5" name="Google Shape;1805;p4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806" name="Google Shape;1806;p42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2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0" name="Google Shape;1810;p4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811" name="Google Shape;1811;p42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2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2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2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2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2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9" name="Google Shape;1819;p43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820" name="Google Shape;1820;p43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7" name="Google Shape;1827;p43"/>
          <p:cNvGrpSpPr/>
          <p:nvPr/>
        </p:nvGrpSpPr>
        <p:grpSpPr>
          <a:xfrm>
            <a:off x="218646" y="467609"/>
            <a:ext cx="8696480" cy="4569350"/>
            <a:chOff x="218646" y="467609"/>
            <a:chExt cx="8696480" cy="4569350"/>
          </a:xfrm>
        </p:grpSpPr>
        <p:grpSp>
          <p:nvGrpSpPr>
            <p:cNvPr id="1828" name="Google Shape;1828;p43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829" name="Google Shape;1829;p43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30" name="Google Shape;1830;p43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831" name="Google Shape;1831;p43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2" name="Google Shape;1832;p43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3" name="Google Shape;1833;p43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4" name="Google Shape;1834;p43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35" name="Google Shape;1835;p43"/>
            <p:cNvGrpSpPr/>
            <p:nvPr/>
          </p:nvGrpSpPr>
          <p:grpSpPr>
            <a:xfrm>
              <a:off x="8682758" y="1527568"/>
              <a:ext cx="232368" cy="974454"/>
              <a:chOff x="2546733" y="2525280"/>
              <a:chExt cx="232368" cy="974454"/>
            </a:xfrm>
          </p:grpSpPr>
          <p:sp>
            <p:nvSpPr>
              <p:cNvPr id="1836" name="Google Shape;1836;p43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43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43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rect b="b" l="l" r="r" t="t"/>
                <a:pathLst>
                  <a:path extrusionOk="0" h="3937" w="3904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43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43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43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43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rect b="b" l="l" r="r" t="t"/>
                <a:pathLst>
                  <a:path extrusionOk="0" h="3904" w="3904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43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43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rect b="b" l="l" r="r" t="t"/>
                <a:pathLst>
                  <a:path extrusionOk="0" h="3938" w="3904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43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rect b="b" l="l" r="r" t="t"/>
                <a:pathLst>
                  <a:path extrusionOk="0" h="3904" w="3937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43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43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rect b="b" l="l" r="r" t="t"/>
                <a:pathLst>
                  <a:path extrusionOk="0" h="3937" w="3937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8" name="Google Shape;1848;p43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849" name="Google Shape;1849;p4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4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4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4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3" name="Google Shape;1853;p43"/>
            <p:cNvSpPr/>
            <p:nvPr/>
          </p:nvSpPr>
          <p:spPr>
            <a:xfrm>
              <a:off x="4772155" y="484564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4" name="Google Shape;1854;p43"/>
            <p:cNvGrpSpPr/>
            <p:nvPr/>
          </p:nvGrpSpPr>
          <p:grpSpPr>
            <a:xfrm>
              <a:off x="218646" y="488887"/>
              <a:ext cx="355723" cy="1888212"/>
              <a:chOff x="124471" y="1153724"/>
              <a:chExt cx="355723" cy="1888212"/>
            </a:xfrm>
          </p:grpSpPr>
          <p:sp>
            <p:nvSpPr>
              <p:cNvPr id="1855" name="Google Shape;1855;p43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43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43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3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43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0" name="Google Shape;1860;p43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861" name="Google Shape;1861;p43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43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43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3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oogle Shape;1866;p44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867" name="Google Shape;1867;p44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4" name="Google Shape;1874;p44"/>
          <p:cNvGrpSpPr/>
          <p:nvPr/>
        </p:nvGrpSpPr>
        <p:grpSpPr>
          <a:xfrm>
            <a:off x="151608" y="193697"/>
            <a:ext cx="8393630" cy="4799168"/>
            <a:chOff x="151608" y="193697"/>
            <a:chExt cx="8393630" cy="4799168"/>
          </a:xfrm>
        </p:grpSpPr>
        <p:grpSp>
          <p:nvGrpSpPr>
            <p:cNvPr id="1875" name="Google Shape;1875;p44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876" name="Google Shape;1876;p44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44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44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44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0" name="Google Shape;1880;p44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881" name="Google Shape;1881;p44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44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44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4" name="Google Shape;1884;p44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885" name="Google Shape;1885;p44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rect b="b" l="l" r="r" t="t"/>
                <a:pathLst>
                  <a:path extrusionOk="0" h="4851" w="4851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44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rect b="b" l="l" r="r" t="t"/>
                <a:pathLst>
                  <a:path extrusionOk="0" h="3425" w="3424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44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rect b="b" l="l" r="r" t="t"/>
                <a:pathLst>
                  <a:path extrusionOk="0" h="2093" w="2093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44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rect b="b" l="l" r="r" t="t"/>
                <a:pathLst>
                  <a:path extrusionOk="0" h="2854" w="2854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9" name="Google Shape;1889;p44"/>
            <p:cNvSpPr/>
            <p:nvPr/>
          </p:nvSpPr>
          <p:spPr>
            <a:xfrm>
              <a:off x="7913330" y="193697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0" name="Google Shape;1890;p44"/>
            <p:cNvGrpSpPr/>
            <p:nvPr/>
          </p:nvGrpSpPr>
          <p:grpSpPr>
            <a:xfrm>
              <a:off x="151608" y="1402587"/>
              <a:ext cx="355723" cy="1888212"/>
              <a:chOff x="124471" y="1153724"/>
              <a:chExt cx="355723" cy="1888212"/>
            </a:xfrm>
          </p:grpSpPr>
          <p:sp>
            <p:nvSpPr>
              <p:cNvPr id="1891" name="Google Shape;1891;p44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44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44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44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44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6" name="Google Shape;1896;p44"/>
            <p:cNvGrpSpPr/>
            <p:nvPr/>
          </p:nvGrpSpPr>
          <p:grpSpPr>
            <a:xfrm>
              <a:off x="5669774" y="4743018"/>
              <a:ext cx="229482" cy="220255"/>
              <a:chOff x="250712" y="2821681"/>
              <a:chExt cx="229482" cy="220255"/>
            </a:xfrm>
          </p:grpSpPr>
          <p:sp>
            <p:nvSpPr>
              <p:cNvPr id="1897" name="Google Shape;1897;p44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44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99" name="Google Shape;1899;p44"/>
          <p:cNvGrpSpPr/>
          <p:nvPr/>
        </p:nvGrpSpPr>
        <p:grpSpPr>
          <a:xfrm>
            <a:off x="8758502" y="3301184"/>
            <a:ext cx="232368" cy="973685"/>
            <a:chOff x="6656577" y="3252597"/>
            <a:chExt cx="232368" cy="973685"/>
          </a:xfrm>
        </p:grpSpPr>
        <p:sp>
          <p:nvSpPr>
            <p:cNvPr id="1900" name="Google Shape;1900;p44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4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4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4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4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4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4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4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4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4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4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2" name="Google Shape;182;p6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83" name="Google Shape;183;p6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149053" y="4565252"/>
            <a:ext cx="631910" cy="457789"/>
            <a:chOff x="855125" y="679497"/>
            <a:chExt cx="254310" cy="184228"/>
          </a:xfrm>
        </p:grpSpPr>
        <p:sp>
          <p:nvSpPr>
            <p:cNvPr id="191" name="Google Shape;191;p6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8566487" y="4536452"/>
            <a:ext cx="482553" cy="515376"/>
            <a:chOff x="5188437" y="4434502"/>
            <a:chExt cx="482553" cy="515376"/>
          </a:xfrm>
        </p:grpSpPr>
        <p:sp>
          <p:nvSpPr>
            <p:cNvPr id="195" name="Google Shape;195;p6"/>
            <p:cNvSpPr/>
            <p:nvPr/>
          </p:nvSpPr>
          <p:spPr>
            <a:xfrm>
              <a:off x="5188437" y="4711802"/>
              <a:ext cx="166235" cy="166292"/>
            </a:xfrm>
            <a:custGeom>
              <a:rect b="b" l="l" r="r" t="t"/>
              <a:pathLst>
                <a:path extrusionOk="0" h="3425" w="3424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569375" y="4434502"/>
              <a:ext cx="101615" cy="101620"/>
            </a:xfrm>
            <a:custGeom>
              <a:rect b="b" l="l" r="r" t="t"/>
              <a:pathLst>
                <a:path extrusionOk="0" h="2093" w="2093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294185" y="4811309"/>
              <a:ext cx="138562" cy="138569"/>
            </a:xfrm>
            <a:custGeom>
              <a:rect b="b" l="l" r="r" t="t"/>
              <a:pathLst>
                <a:path extrusionOk="0" h="2854" w="2854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199" name="Google Shape;199;p6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149052" y="264134"/>
            <a:ext cx="232368" cy="973684"/>
            <a:chOff x="6656577" y="3252597"/>
            <a:chExt cx="232368" cy="973684"/>
          </a:xfrm>
        </p:grpSpPr>
        <p:sp>
          <p:nvSpPr>
            <p:cNvPr id="205" name="Google Shape;205;p6"/>
            <p:cNvSpPr/>
            <p:nvPr/>
          </p:nvSpPr>
          <p:spPr>
            <a:xfrm>
              <a:off x="6797232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797232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797232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656577" y="325259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656577" y="3434438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656577" y="361704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797232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97232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98001" y="4135338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656577" y="376935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656577" y="3951936"/>
              <a:ext cx="91712" cy="91736"/>
            </a:xfrm>
            <a:custGeom>
              <a:rect b="b" l="l" r="r" t="t"/>
              <a:pathLst>
                <a:path extrusionOk="0" h="3938" w="3937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656577" y="4135338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7173812" y="193699"/>
            <a:ext cx="609540" cy="583574"/>
            <a:chOff x="3105300" y="593625"/>
            <a:chExt cx="256800" cy="245850"/>
          </a:xfrm>
        </p:grpSpPr>
        <p:sp>
          <p:nvSpPr>
            <p:cNvPr id="218" name="Google Shape;218;p6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/>
          <p:nvPr>
            <p:ph idx="1" type="body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7"/>
          <p:cNvSpPr txBox="1"/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5" name="Google Shape;225;p7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226" name="Google Shape;226;p7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280137" y="93801"/>
            <a:ext cx="8677908" cy="4873927"/>
            <a:chOff x="280137" y="93801"/>
            <a:chExt cx="8677908" cy="4873927"/>
          </a:xfrm>
        </p:grpSpPr>
        <p:sp>
          <p:nvSpPr>
            <p:cNvPr id="234" name="Google Shape;234;p7"/>
            <p:cNvSpPr/>
            <p:nvPr/>
          </p:nvSpPr>
          <p:spPr>
            <a:xfrm>
              <a:off x="7601469" y="93801"/>
              <a:ext cx="462359" cy="462382"/>
            </a:xfrm>
            <a:custGeom>
              <a:rect b="b" l="l" r="r" t="t"/>
              <a:pathLst>
                <a:path extrusionOk="0" h="19849" w="19848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rect b="b" l="l" r="r" t="t"/>
              <a:pathLst>
                <a:path extrusionOk="0" h="6925" w="6338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rect b="b" l="l" r="r" t="t"/>
                <a:pathLst>
                  <a:path extrusionOk="0" h="4395" w="4395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rect b="b" l="l" r="r" t="t"/>
                <a:pathLst>
                  <a:path extrusionOk="0" h="2968" w="2968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rect b="b" l="l" r="r" t="t"/>
                <a:pathLst>
                  <a:path extrusionOk="0" h="2759" w="2759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rect b="b" l="l" r="r" t="t"/>
                <a:pathLst>
                  <a:path extrusionOk="0" h="2284" w="2284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rect b="b" l="l" r="r" t="t"/>
                <a:pathLst>
                  <a:path extrusionOk="0" h="4166" w="4148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rect b="b" l="l" r="r" t="t"/>
                <a:pathLst>
                  <a:path extrusionOk="0" h="2854" w="2854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rect b="b" l="l" r="r" t="t"/>
                <a:pathLst>
                  <a:path extrusionOk="0" h="3272" w="3291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rect b="b" l="l" r="r" t="t"/>
                <a:pathLst>
                  <a:path extrusionOk="0" h="3843" w="3824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rect b="b" l="l" r="r" t="t"/>
                <a:pathLst>
                  <a:path extrusionOk="0" h="3976" w="3976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/>
          <p:nvPr>
            <p:ph type="title"/>
          </p:nvPr>
        </p:nvSpPr>
        <p:spPr>
          <a:xfrm>
            <a:off x="2447100" y="662625"/>
            <a:ext cx="5983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62" name="Google Shape;262;p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263" name="Google Shape;263;p8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271" name="Google Shape;271;p8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276" name="Google Shape;276;p8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8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281" name="Google Shape;281;p8"/>
            <p:cNvSpPr/>
            <p:nvPr/>
          </p:nvSpPr>
          <p:spPr>
            <a:xfrm>
              <a:off x="8353512" y="4162027"/>
              <a:ext cx="159778" cy="158864"/>
            </a:xfrm>
            <a:custGeom>
              <a:rect b="b" l="l" r="r" t="t"/>
              <a:pathLst>
                <a:path extrusionOk="0" h="3272" w="3291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452315" y="4256216"/>
              <a:ext cx="185655" cy="186587"/>
            </a:xfrm>
            <a:custGeom>
              <a:rect b="b" l="l" r="r" t="t"/>
              <a:pathLst>
                <a:path extrusionOk="0" h="3843" w="3824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616710" y="4107552"/>
              <a:ext cx="193035" cy="193045"/>
            </a:xfrm>
            <a:custGeom>
              <a:rect b="b" l="l" r="r" t="t"/>
              <a:pathLst>
                <a:path extrusionOk="0" h="3976" w="3976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285" name="Google Shape;285;p8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1" name="Google Shape;291;p8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292" name="Google Shape;292;p8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8"/>
          <p:cNvGrpSpPr/>
          <p:nvPr/>
        </p:nvGrpSpPr>
        <p:grpSpPr>
          <a:xfrm>
            <a:off x="4081928" y="4515327"/>
            <a:ext cx="631910" cy="457789"/>
            <a:chOff x="855125" y="679497"/>
            <a:chExt cx="254310" cy="184228"/>
          </a:xfrm>
        </p:grpSpPr>
        <p:sp>
          <p:nvSpPr>
            <p:cNvPr id="305" name="Google Shape;305;p8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/>
          <p:nvPr>
            <p:ph type="title"/>
          </p:nvPr>
        </p:nvSpPr>
        <p:spPr>
          <a:xfrm>
            <a:off x="713100" y="1685688"/>
            <a:ext cx="46950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0" name="Google Shape;310;p9"/>
          <p:cNvSpPr txBox="1"/>
          <p:nvPr>
            <p:ph idx="1" type="subTitle"/>
          </p:nvPr>
        </p:nvSpPr>
        <p:spPr>
          <a:xfrm>
            <a:off x="713100" y="2343913"/>
            <a:ext cx="46950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1" name="Google Shape;311;p9"/>
          <p:cNvGrpSpPr/>
          <p:nvPr/>
        </p:nvGrpSpPr>
        <p:grpSpPr>
          <a:xfrm>
            <a:off x="3980486" y="-2089103"/>
            <a:ext cx="8043475" cy="8043475"/>
            <a:chOff x="1241175" y="-1300650"/>
            <a:chExt cx="8043475" cy="8043475"/>
          </a:xfrm>
        </p:grpSpPr>
        <p:sp>
          <p:nvSpPr>
            <p:cNvPr id="312" name="Google Shape;312;p9"/>
            <p:cNvSpPr/>
            <p:nvPr/>
          </p:nvSpPr>
          <p:spPr>
            <a:xfrm>
              <a:off x="1241175" y="-1300650"/>
              <a:ext cx="8043475" cy="8043475"/>
            </a:xfrm>
            <a:custGeom>
              <a:rect b="b" l="l" r="r" t="t"/>
              <a:pathLst>
                <a:path extrusionOk="0" h="321739" w="321739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787525" y="-755050"/>
              <a:ext cx="6950775" cy="6951500"/>
            </a:xfrm>
            <a:custGeom>
              <a:rect b="b" l="l" r="r" t="t"/>
              <a:pathLst>
                <a:path extrusionOk="0" h="278060" w="278031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333125" y="-208675"/>
              <a:ext cx="5859575" cy="5860300"/>
            </a:xfrm>
            <a:custGeom>
              <a:rect b="b" l="l" r="r" t="t"/>
              <a:pathLst>
                <a:path extrusionOk="0" h="234412" w="234383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78750" y="336925"/>
              <a:ext cx="4768350" cy="4768325"/>
            </a:xfrm>
            <a:custGeom>
              <a:rect b="b" l="l" r="r" t="t"/>
              <a:pathLst>
                <a:path extrusionOk="0" h="190733" w="190734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3425100" y="883275"/>
              <a:ext cx="3675625" cy="3675625"/>
            </a:xfrm>
            <a:custGeom>
              <a:rect b="b" l="l" r="r" t="t"/>
              <a:pathLst>
                <a:path extrusionOk="0" h="147025" w="147025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3971475" y="1430400"/>
              <a:ext cx="2583650" cy="2583650"/>
            </a:xfrm>
            <a:custGeom>
              <a:rect b="b" l="l" r="r" t="t"/>
              <a:pathLst>
                <a:path extrusionOk="0" h="103346" w="103346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516300" y="1974475"/>
              <a:ext cx="1493225" cy="1493225"/>
            </a:xfrm>
            <a:custGeom>
              <a:rect b="b" l="l" r="r" t="t"/>
              <a:pathLst>
                <a:path extrusionOk="0" h="59729" w="59729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20" name="Google Shape;320;p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3657878" y="4442802"/>
            <a:ext cx="631910" cy="457789"/>
            <a:chOff x="855125" y="679497"/>
            <a:chExt cx="254310" cy="184228"/>
          </a:xfrm>
        </p:grpSpPr>
        <p:sp>
          <p:nvSpPr>
            <p:cNvPr id="325" name="Google Shape;325;p9"/>
            <p:cNvSpPr/>
            <p:nvPr/>
          </p:nvSpPr>
          <p:spPr>
            <a:xfrm>
              <a:off x="1052335" y="679497"/>
              <a:ext cx="57100" cy="57100"/>
            </a:xfrm>
            <a:custGeom>
              <a:rect b="b" l="l" r="r" t="t"/>
              <a:pathLst>
                <a:path extrusionOk="0" h="2284" w="2284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55125" y="730100"/>
              <a:ext cx="103700" cy="104150"/>
            </a:xfrm>
            <a:custGeom>
              <a:rect b="b" l="l" r="r" t="t"/>
              <a:pathLst>
                <a:path extrusionOk="0" h="4166" w="4148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917425" y="792375"/>
              <a:ext cx="71350" cy="71350"/>
            </a:xfrm>
            <a:custGeom>
              <a:rect b="b" l="l" r="r" t="t"/>
              <a:pathLst>
                <a:path extrusionOk="0" h="2854" w="2854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329" name="Google Shape;329;p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334" name="Google Shape;334;p9"/>
            <p:cNvSpPr/>
            <p:nvPr/>
          </p:nvSpPr>
          <p:spPr>
            <a:xfrm>
              <a:off x="8353512" y="4162027"/>
              <a:ext cx="159778" cy="158864"/>
            </a:xfrm>
            <a:custGeom>
              <a:rect b="b" l="l" r="r" t="t"/>
              <a:pathLst>
                <a:path extrusionOk="0" h="3272" w="3291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452315" y="4256216"/>
              <a:ext cx="185655" cy="186587"/>
            </a:xfrm>
            <a:custGeom>
              <a:rect b="b" l="l" r="r" t="t"/>
              <a:pathLst>
                <a:path extrusionOk="0" h="3843" w="3824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616710" y="4107552"/>
              <a:ext cx="193035" cy="193045"/>
            </a:xfrm>
            <a:custGeom>
              <a:rect b="b" l="l" r="r" t="t"/>
              <a:pathLst>
                <a:path extrusionOk="0" h="3976" w="3976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338" name="Google Shape;338;p9"/>
            <p:cNvSpPr/>
            <p:nvPr/>
          </p:nvSpPr>
          <p:spPr>
            <a:xfrm>
              <a:off x="2688157" y="252528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688157" y="270789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688157" y="2890500"/>
              <a:ext cx="90944" cy="91712"/>
            </a:xfrm>
            <a:custGeom>
              <a:rect b="b" l="l" r="r" t="t"/>
              <a:pathLst>
                <a:path extrusionOk="0" h="3937" w="3904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2546733" y="252528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546733" y="270789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546733" y="2889707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88157" y="3043571"/>
              <a:ext cx="90944" cy="90944"/>
            </a:xfrm>
            <a:custGeom>
              <a:rect b="b" l="l" r="r" t="t"/>
              <a:pathLst>
                <a:path extrusionOk="0" h="3904" w="3904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2688157" y="322538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688157" y="3407998"/>
              <a:ext cx="90944" cy="91736"/>
            </a:xfrm>
            <a:custGeom>
              <a:rect b="b" l="l" r="r" t="t"/>
              <a:pathLst>
                <a:path extrusionOk="0" h="3938" w="3904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2546733" y="3043571"/>
              <a:ext cx="91712" cy="90944"/>
            </a:xfrm>
            <a:custGeom>
              <a:rect b="b" l="l" r="r" t="t"/>
              <a:pathLst>
                <a:path extrusionOk="0" h="3904" w="3937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546733" y="3224620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546733" y="3407229"/>
              <a:ext cx="91712" cy="91712"/>
            </a:xfrm>
            <a:custGeom>
              <a:rect b="b" l="l" r="r" t="t"/>
              <a:pathLst>
                <a:path extrusionOk="0" h="3937" w="3937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351" name="Google Shape;351;p9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/>
          <p:nvPr>
            <p:ph type="title"/>
          </p:nvPr>
        </p:nvSpPr>
        <p:spPr>
          <a:xfrm>
            <a:off x="1172550" y="3692925"/>
            <a:ext cx="67989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9" name="Google Shape;359;p10"/>
          <p:cNvGrpSpPr/>
          <p:nvPr/>
        </p:nvGrpSpPr>
        <p:grpSpPr>
          <a:xfrm>
            <a:off x="301700" y="494646"/>
            <a:ext cx="535664" cy="317725"/>
            <a:chOff x="5182025" y="464396"/>
            <a:chExt cx="535664" cy="317725"/>
          </a:xfrm>
        </p:grpSpPr>
        <p:sp>
          <p:nvSpPr>
            <p:cNvPr id="360" name="Google Shape;360;p10"/>
            <p:cNvSpPr/>
            <p:nvPr/>
          </p:nvSpPr>
          <p:spPr>
            <a:xfrm>
              <a:off x="5534801" y="464396"/>
              <a:ext cx="182888" cy="183820"/>
            </a:xfrm>
            <a:custGeom>
              <a:rect b="b" l="l" r="r" t="t"/>
              <a:pathLst>
                <a:path extrusionOk="0" h="3786" w="3767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5389826" y="574268"/>
              <a:ext cx="207794" cy="207853"/>
            </a:xfrm>
            <a:custGeom>
              <a:rect b="b" l="l" r="r" t="t"/>
              <a:pathLst>
                <a:path extrusionOk="0" h="4281" w="428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5182025" y="510568"/>
              <a:ext cx="110840" cy="110894"/>
            </a:xfrm>
            <a:custGeom>
              <a:rect b="b" l="l" r="r" t="t"/>
              <a:pathLst>
                <a:path extrusionOk="0" h="2284" w="2283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10"/>
          <p:cNvGrpSpPr/>
          <p:nvPr/>
        </p:nvGrpSpPr>
        <p:grpSpPr>
          <a:xfrm>
            <a:off x="159610" y="2603391"/>
            <a:ext cx="365869" cy="328105"/>
            <a:chOff x="7194285" y="1228366"/>
            <a:chExt cx="365869" cy="328105"/>
          </a:xfrm>
        </p:grpSpPr>
        <p:sp>
          <p:nvSpPr>
            <p:cNvPr id="364" name="Google Shape;364;p10"/>
            <p:cNvSpPr/>
            <p:nvPr/>
          </p:nvSpPr>
          <p:spPr>
            <a:xfrm>
              <a:off x="7474434" y="1291960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7315920" y="1470723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7293820" y="1228366"/>
              <a:ext cx="15691" cy="213817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7194285" y="1326989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10"/>
          <p:cNvGrpSpPr/>
          <p:nvPr/>
        </p:nvGrpSpPr>
        <p:grpSpPr>
          <a:xfrm>
            <a:off x="8584171" y="1398312"/>
            <a:ext cx="355724" cy="1888212"/>
            <a:chOff x="124471" y="1153724"/>
            <a:chExt cx="355724" cy="1888212"/>
          </a:xfrm>
        </p:grpSpPr>
        <p:sp>
          <p:nvSpPr>
            <p:cNvPr id="369" name="Google Shape;369;p10"/>
            <p:cNvSpPr/>
            <p:nvPr/>
          </p:nvSpPr>
          <p:spPr>
            <a:xfrm>
              <a:off x="224005" y="1153724"/>
              <a:ext cx="15691" cy="212906"/>
            </a:xfrm>
            <a:custGeom>
              <a:rect b="b" l="l" r="r" t="t"/>
              <a:pathLst>
                <a:path extrusionOk="0" h="7707" w="568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124471" y="1251407"/>
              <a:ext cx="212906" cy="15691"/>
            </a:xfrm>
            <a:custGeom>
              <a:rect b="b" l="l" r="r" t="t"/>
              <a:pathLst>
                <a:path extrusionOk="0" h="568" w="7707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323843" y="1395556"/>
              <a:ext cx="155446" cy="160916"/>
            </a:xfrm>
            <a:custGeom>
              <a:rect b="b" l="l" r="r" t="t"/>
              <a:pathLst>
                <a:path extrusionOk="0" h="5825" w="5627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250712" y="2821681"/>
              <a:ext cx="69145" cy="69118"/>
            </a:xfrm>
            <a:custGeom>
              <a:rect b="b" l="l" r="r" t="t"/>
              <a:pathLst>
                <a:path extrusionOk="0" h="2502" w="2503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94474" y="2956216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8179187" y="3570224"/>
            <a:ext cx="609540" cy="583574"/>
            <a:chOff x="3105300" y="593625"/>
            <a:chExt cx="256800" cy="245850"/>
          </a:xfrm>
        </p:grpSpPr>
        <p:sp>
          <p:nvSpPr>
            <p:cNvPr id="375" name="Google Shape;375;p10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b="1" sz="32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sz="3500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b="1" i="0" sz="3200" u="none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i="0" sz="35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i="0" sz="35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i="0" sz="35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i="0" sz="35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i="0" sz="35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i="0" sz="35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i="0" sz="35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b="1" i="0" sz="3500" u="none" cap="none" strike="noStrik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1373" name="Google Shape;1373;p32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 b="0" i="0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 b="0" i="0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 b="0" i="0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 b="0" i="0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 b="0" i="0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 b="0" i="0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 b="0" i="0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 b="0" i="0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 b="0" i="0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45"/>
          <p:cNvSpPr txBox="1"/>
          <p:nvPr>
            <p:ph type="title"/>
          </p:nvPr>
        </p:nvSpPr>
        <p:spPr>
          <a:xfrm>
            <a:off x="2947856" y="710051"/>
            <a:ext cx="5983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>
                <a:solidFill>
                  <a:schemeClr val="accent1"/>
                </a:solidFill>
              </a:rPr>
              <a:t>ITI Graduation Project</a:t>
            </a:r>
            <a:endParaRPr sz="6000"/>
          </a:p>
        </p:txBody>
      </p:sp>
      <p:grpSp>
        <p:nvGrpSpPr>
          <p:cNvPr id="1917" name="Google Shape;1917;p45"/>
          <p:cNvGrpSpPr/>
          <p:nvPr/>
        </p:nvGrpSpPr>
        <p:grpSpPr>
          <a:xfrm>
            <a:off x="278391" y="1198811"/>
            <a:ext cx="2993574" cy="3700701"/>
            <a:chOff x="-4813275" y="663875"/>
            <a:chExt cx="3648475" cy="4510300"/>
          </a:xfrm>
        </p:grpSpPr>
        <p:sp>
          <p:nvSpPr>
            <p:cNvPr id="1918" name="Google Shape;1918;p45"/>
            <p:cNvSpPr/>
            <p:nvPr/>
          </p:nvSpPr>
          <p:spPr>
            <a:xfrm>
              <a:off x="-2587500" y="5039875"/>
              <a:ext cx="151800" cy="133450"/>
            </a:xfrm>
            <a:custGeom>
              <a:rect b="b" l="l" r="r" t="t"/>
              <a:pathLst>
                <a:path extrusionOk="0" h="5338" w="6072">
                  <a:moveTo>
                    <a:pt x="1535" y="1"/>
                  </a:moveTo>
                  <a:cubicBezTo>
                    <a:pt x="1001" y="1"/>
                    <a:pt x="500" y="68"/>
                    <a:pt x="0" y="268"/>
                  </a:cubicBezTo>
                  <a:lnTo>
                    <a:pt x="67" y="1735"/>
                  </a:lnTo>
                  <a:cubicBezTo>
                    <a:pt x="167" y="3737"/>
                    <a:pt x="1835" y="5338"/>
                    <a:pt x="3870" y="5338"/>
                  </a:cubicBezTo>
                  <a:lnTo>
                    <a:pt x="6004" y="5338"/>
                  </a:lnTo>
                  <a:cubicBezTo>
                    <a:pt x="6038" y="5071"/>
                    <a:pt x="6071" y="4771"/>
                    <a:pt x="6071" y="4537"/>
                  </a:cubicBezTo>
                  <a:cubicBezTo>
                    <a:pt x="6071" y="2036"/>
                    <a:pt x="4036" y="1"/>
                    <a:pt x="1535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5"/>
            <p:cNvSpPr/>
            <p:nvPr/>
          </p:nvSpPr>
          <p:spPr>
            <a:xfrm>
              <a:off x="-2834350" y="4315200"/>
              <a:ext cx="75075" cy="75075"/>
            </a:xfrm>
            <a:custGeom>
              <a:rect b="b" l="l" r="r" t="t"/>
              <a:pathLst>
                <a:path extrusionOk="0" h="3003" w="3003">
                  <a:moveTo>
                    <a:pt x="1501" y="567"/>
                  </a:moveTo>
                  <a:cubicBezTo>
                    <a:pt x="2002" y="567"/>
                    <a:pt x="2402" y="1001"/>
                    <a:pt x="2402" y="1501"/>
                  </a:cubicBezTo>
                  <a:cubicBezTo>
                    <a:pt x="2402" y="2002"/>
                    <a:pt x="2002" y="2402"/>
                    <a:pt x="1501" y="2402"/>
                  </a:cubicBezTo>
                  <a:cubicBezTo>
                    <a:pt x="1001" y="2402"/>
                    <a:pt x="567" y="2002"/>
                    <a:pt x="567" y="1501"/>
                  </a:cubicBezTo>
                  <a:cubicBezTo>
                    <a:pt x="567" y="1001"/>
                    <a:pt x="1001" y="567"/>
                    <a:pt x="1501" y="567"/>
                  </a:cubicBezTo>
                  <a:close/>
                  <a:moveTo>
                    <a:pt x="1501" y="0"/>
                  </a:moveTo>
                  <a:cubicBezTo>
                    <a:pt x="668" y="0"/>
                    <a:pt x="0" y="668"/>
                    <a:pt x="0" y="1501"/>
                  </a:cubicBezTo>
                  <a:cubicBezTo>
                    <a:pt x="0" y="2335"/>
                    <a:pt x="668" y="3003"/>
                    <a:pt x="1501" y="3003"/>
                  </a:cubicBezTo>
                  <a:cubicBezTo>
                    <a:pt x="2335" y="3003"/>
                    <a:pt x="2936" y="2335"/>
                    <a:pt x="3003" y="1501"/>
                  </a:cubicBezTo>
                  <a:cubicBezTo>
                    <a:pt x="3003" y="668"/>
                    <a:pt x="2335" y="0"/>
                    <a:pt x="150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5"/>
            <p:cNvSpPr/>
            <p:nvPr/>
          </p:nvSpPr>
          <p:spPr>
            <a:xfrm>
              <a:off x="-2616700" y="4381900"/>
              <a:ext cx="75075" cy="75100"/>
            </a:xfrm>
            <a:custGeom>
              <a:rect b="b" l="l" r="r" t="t"/>
              <a:pathLst>
                <a:path extrusionOk="0" h="3004" w="3003">
                  <a:moveTo>
                    <a:pt x="1502" y="1"/>
                  </a:moveTo>
                  <a:cubicBezTo>
                    <a:pt x="668" y="1"/>
                    <a:pt x="1" y="668"/>
                    <a:pt x="1" y="1502"/>
                  </a:cubicBezTo>
                  <a:cubicBezTo>
                    <a:pt x="1" y="2336"/>
                    <a:pt x="668" y="3003"/>
                    <a:pt x="1502" y="3003"/>
                  </a:cubicBezTo>
                  <a:cubicBezTo>
                    <a:pt x="2336" y="3003"/>
                    <a:pt x="3003" y="2336"/>
                    <a:pt x="3003" y="1502"/>
                  </a:cubicBezTo>
                  <a:cubicBezTo>
                    <a:pt x="2969" y="668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5"/>
            <p:cNvSpPr/>
            <p:nvPr/>
          </p:nvSpPr>
          <p:spPr>
            <a:xfrm>
              <a:off x="-2723450" y="4079025"/>
              <a:ext cx="152650" cy="167200"/>
            </a:xfrm>
            <a:custGeom>
              <a:rect b="b" l="l" r="r" t="t"/>
              <a:pathLst>
                <a:path extrusionOk="0" h="6688" w="6106">
                  <a:moveTo>
                    <a:pt x="738" y="0"/>
                  </a:moveTo>
                  <a:cubicBezTo>
                    <a:pt x="361" y="0"/>
                    <a:pt x="1" y="314"/>
                    <a:pt x="1" y="741"/>
                  </a:cubicBezTo>
                  <a:lnTo>
                    <a:pt x="1" y="5978"/>
                  </a:lnTo>
                  <a:cubicBezTo>
                    <a:pt x="1" y="6394"/>
                    <a:pt x="364" y="6688"/>
                    <a:pt x="762" y="6688"/>
                  </a:cubicBezTo>
                  <a:cubicBezTo>
                    <a:pt x="875" y="6688"/>
                    <a:pt x="991" y="6664"/>
                    <a:pt x="1102" y="6612"/>
                  </a:cubicBezTo>
                  <a:lnTo>
                    <a:pt x="5638" y="3977"/>
                  </a:lnTo>
                  <a:cubicBezTo>
                    <a:pt x="6105" y="3677"/>
                    <a:pt x="6105" y="3009"/>
                    <a:pt x="5638" y="2743"/>
                  </a:cubicBezTo>
                  <a:lnTo>
                    <a:pt x="1102" y="107"/>
                  </a:lnTo>
                  <a:cubicBezTo>
                    <a:pt x="987" y="33"/>
                    <a:pt x="862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5"/>
            <p:cNvSpPr/>
            <p:nvPr/>
          </p:nvSpPr>
          <p:spPr>
            <a:xfrm>
              <a:off x="-2838525" y="3765150"/>
              <a:ext cx="133450" cy="117775"/>
            </a:xfrm>
            <a:custGeom>
              <a:rect b="b" l="l" r="r" t="t"/>
              <a:pathLst>
                <a:path extrusionOk="0" h="4711" w="5338">
                  <a:moveTo>
                    <a:pt x="2646" y="0"/>
                  </a:moveTo>
                  <a:cubicBezTo>
                    <a:pt x="1734" y="0"/>
                    <a:pt x="875" y="531"/>
                    <a:pt x="501" y="1454"/>
                  </a:cubicBezTo>
                  <a:cubicBezTo>
                    <a:pt x="1" y="2655"/>
                    <a:pt x="534" y="4023"/>
                    <a:pt x="1735" y="4523"/>
                  </a:cubicBezTo>
                  <a:cubicBezTo>
                    <a:pt x="2039" y="4650"/>
                    <a:pt x="2356" y="4710"/>
                    <a:pt x="2668" y="4710"/>
                  </a:cubicBezTo>
                  <a:cubicBezTo>
                    <a:pt x="3588" y="4710"/>
                    <a:pt x="4464" y="4186"/>
                    <a:pt x="4837" y="3289"/>
                  </a:cubicBezTo>
                  <a:cubicBezTo>
                    <a:pt x="5338" y="2055"/>
                    <a:pt x="4771" y="687"/>
                    <a:pt x="3570" y="187"/>
                  </a:cubicBezTo>
                  <a:cubicBezTo>
                    <a:pt x="3267" y="61"/>
                    <a:pt x="2954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5"/>
            <p:cNvSpPr/>
            <p:nvPr/>
          </p:nvSpPr>
          <p:spPr>
            <a:xfrm>
              <a:off x="-3092025" y="3329250"/>
              <a:ext cx="111750" cy="98200"/>
            </a:xfrm>
            <a:custGeom>
              <a:rect b="b" l="l" r="r" t="t"/>
              <a:pathLst>
                <a:path extrusionOk="0" h="3928" w="4470">
                  <a:moveTo>
                    <a:pt x="2255" y="0"/>
                  </a:moveTo>
                  <a:cubicBezTo>
                    <a:pt x="1477" y="0"/>
                    <a:pt x="728" y="446"/>
                    <a:pt x="400" y="1178"/>
                  </a:cubicBezTo>
                  <a:cubicBezTo>
                    <a:pt x="0" y="2178"/>
                    <a:pt x="467" y="3313"/>
                    <a:pt x="1468" y="3780"/>
                  </a:cubicBezTo>
                  <a:cubicBezTo>
                    <a:pt x="1718" y="3880"/>
                    <a:pt x="1974" y="3928"/>
                    <a:pt x="2226" y="3928"/>
                  </a:cubicBezTo>
                  <a:cubicBezTo>
                    <a:pt x="2979" y="3928"/>
                    <a:pt x="3686" y="3496"/>
                    <a:pt x="4036" y="2745"/>
                  </a:cubicBezTo>
                  <a:cubicBezTo>
                    <a:pt x="4470" y="1745"/>
                    <a:pt x="4003" y="611"/>
                    <a:pt x="3002" y="144"/>
                  </a:cubicBezTo>
                  <a:cubicBezTo>
                    <a:pt x="2759" y="46"/>
                    <a:pt x="2505" y="0"/>
                    <a:pt x="2255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5"/>
            <p:cNvSpPr/>
            <p:nvPr/>
          </p:nvSpPr>
          <p:spPr>
            <a:xfrm>
              <a:off x="-3007800" y="3430900"/>
              <a:ext cx="195150" cy="321425"/>
            </a:xfrm>
            <a:custGeom>
              <a:rect b="b" l="l" r="r" t="t"/>
              <a:pathLst>
                <a:path extrusionOk="0" h="12857" w="7806">
                  <a:moveTo>
                    <a:pt x="205" y="1"/>
                  </a:moveTo>
                  <a:cubicBezTo>
                    <a:pt x="176" y="1"/>
                    <a:pt x="151" y="5"/>
                    <a:pt x="134" y="14"/>
                  </a:cubicBezTo>
                  <a:cubicBezTo>
                    <a:pt x="33" y="47"/>
                    <a:pt x="0" y="214"/>
                    <a:pt x="33" y="314"/>
                  </a:cubicBezTo>
                  <a:lnTo>
                    <a:pt x="7372" y="12723"/>
                  </a:lnTo>
                  <a:cubicBezTo>
                    <a:pt x="7439" y="12823"/>
                    <a:pt x="7472" y="12856"/>
                    <a:pt x="7539" y="12856"/>
                  </a:cubicBezTo>
                  <a:cubicBezTo>
                    <a:pt x="7606" y="12856"/>
                    <a:pt x="7639" y="12856"/>
                    <a:pt x="7672" y="12823"/>
                  </a:cubicBezTo>
                  <a:cubicBezTo>
                    <a:pt x="7772" y="12756"/>
                    <a:pt x="7806" y="12589"/>
                    <a:pt x="7772" y="12523"/>
                  </a:cubicBezTo>
                  <a:lnTo>
                    <a:pt x="434" y="80"/>
                  </a:lnTo>
                  <a:cubicBezTo>
                    <a:pt x="385" y="32"/>
                    <a:pt x="282" y="1"/>
                    <a:pt x="205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-2557500" y="3076475"/>
              <a:ext cx="39225" cy="26225"/>
            </a:xfrm>
            <a:custGeom>
              <a:rect b="b" l="l" r="r" t="t"/>
              <a:pathLst>
                <a:path extrusionOk="0" h="1049" w="1569">
                  <a:moveTo>
                    <a:pt x="1307" y="1"/>
                  </a:moveTo>
                  <a:cubicBezTo>
                    <a:pt x="1273" y="1"/>
                    <a:pt x="1238" y="5"/>
                    <a:pt x="1202" y="14"/>
                  </a:cubicBezTo>
                  <a:lnTo>
                    <a:pt x="134" y="648"/>
                  </a:lnTo>
                  <a:cubicBezTo>
                    <a:pt x="34" y="681"/>
                    <a:pt x="1" y="815"/>
                    <a:pt x="34" y="915"/>
                  </a:cubicBezTo>
                  <a:cubicBezTo>
                    <a:pt x="134" y="1015"/>
                    <a:pt x="168" y="1048"/>
                    <a:pt x="201" y="1048"/>
                  </a:cubicBezTo>
                  <a:cubicBezTo>
                    <a:pt x="268" y="1048"/>
                    <a:pt x="301" y="1048"/>
                    <a:pt x="335" y="1015"/>
                  </a:cubicBezTo>
                  <a:lnTo>
                    <a:pt x="1435" y="381"/>
                  </a:lnTo>
                  <a:cubicBezTo>
                    <a:pt x="1502" y="348"/>
                    <a:pt x="1569" y="214"/>
                    <a:pt x="1502" y="81"/>
                  </a:cubicBezTo>
                  <a:cubicBezTo>
                    <a:pt x="1478" y="32"/>
                    <a:pt x="1400" y="1"/>
                    <a:pt x="1307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-2890225" y="3123875"/>
              <a:ext cx="289400" cy="171450"/>
            </a:xfrm>
            <a:custGeom>
              <a:rect b="b" l="l" r="r" t="t"/>
              <a:pathLst>
                <a:path extrusionOk="0" h="6858" w="11576">
                  <a:moveTo>
                    <a:pt x="11333" y="1"/>
                  </a:moveTo>
                  <a:cubicBezTo>
                    <a:pt x="11297" y="1"/>
                    <a:pt x="11264" y="8"/>
                    <a:pt x="11242" y="19"/>
                  </a:cubicBezTo>
                  <a:lnTo>
                    <a:pt x="9007" y="1320"/>
                  </a:lnTo>
                  <a:cubicBezTo>
                    <a:pt x="8907" y="1420"/>
                    <a:pt x="8907" y="1520"/>
                    <a:pt x="8940" y="1620"/>
                  </a:cubicBezTo>
                  <a:cubicBezTo>
                    <a:pt x="8974" y="1687"/>
                    <a:pt x="9007" y="1754"/>
                    <a:pt x="9107" y="1754"/>
                  </a:cubicBezTo>
                  <a:cubicBezTo>
                    <a:pt x="9140" y="1754"/>
                    <a:pt x="9174" y="1754"/>
                    <a:pt x="9240" y="1687"/>
                  </a:cubicBezTo>
                  <a:lnTo>
                    <a:pt x="11442" y="386"/>
                  </a:lnTo>
                  <a:cubicBezTo>
                    <a:pt x="11575" y="320"/>
                    <a:pt x="11575" y="186"/>
                    <a:pt x="11509" y="119"/>
                  </a:cubicBezTo>
                  <a:cubicBezTo>
                    <a:pt x="11486" y="30"/>
                    <a:pt x="11405" y="1"/>
                    <a:pt x="11333" y="1"/>
                  </a:cubicBezTo>
                  <a:close/>
                  <a:moveTo>
                    <a:pt x="6950" y="2577"/>
                  </a:moveTo>
                  <a:cubicBezTo>
                    <a:pt x="6900" y="2577"/>
                    <a:pt x="6847" y="2594"/>
                    <a:pt x="6805" y="2621"/>
                  </a:cubicBezTo>
                  <a:lnTo>
                    <a:pt x="4604" y="3922"/>
                  </a:lnTo>
                  <a:cubicBezTo>
                    <a:pt x="4470" y="3989"/>
                    <a:pt x="4470" y="4122"/>
                    <a:pt x="4504" y="4189"/>
                  </a:cubicBezTo>
                  <a:cubicBezTo>
                    <a:pt x="4504" y="4256"/>
                    <a:pt x="4604" y="4289"/>
                    <a:pt x="4670" y="4322"/>
                  </a:cubicBezTo>
                  <a:cubicBezTo>
                    <a:pt x="4737" y="4322"/>
                    <a:pt x="4771" y="4322"/>
                    <a:pt x="4804" y="4289"/>
                  </a:cubicBezTo>
                  <a:lnTo>
                    <a:pt x="7005" y="2988"/>
                  </a:lnTo>
                  <a:cubicBezTo>
                    <a:pt x="7139" y="2888"/>
                    <a:pt x="7139" y="2788"/>
                    <a:pt x="7106" y="2688"/>
                  </a:cubicBezTo>
                  <a:cubicBezTo>
                    <a:pt x="7086" y="2610"/>
                    <a:pt x="7021" y="2577"/>
                    <a:pt x="6950" y="2577"/>
                  </a:cubicBezTo>
                  <a:close/>
                  <a:moveTo>
                    <a:pt x="2462" y="5136"/>
                  </a:moveTo>
                  <a:cubicBezTo>
                    <a:pt x="2418" y="5136"/>
                    <a:pt x="2372" y="5144"/>
                    <a:pt x="2335" y="5156"/>
                  </a:cubicBezTo>
                  <a:lnTo>
                    <a:pt x="134" y="6457"/>
                  </a:lnTo>
                  <a:cubicBezTo>
                    <a:pt x="0" y="6524"/>
                    <a:pt x="0" y="6657"/>
                    <a:pt x="67" y="6757"/>
                  </a:cubicBezTo>
                  <a:cubicBezTo>
                    <a:pt x="101" y="6824"/>
                    <a:pt x="134" y="6858"/>
                    <a:pt x="234" y="6858"/>
                  </a:cubicBezTo>
                  <a:cubicBezTo>
                    <a:pt x="267" y="6858"/>
                    <a:pt x="301" y="6858"/>
                    <a:pt x="334" y="6824"/>
                  </a:cubicBezTo>
                  <a:lnTo>
                    <a:pt x="2569" y="5523"/>
                  </a:lnTo>
                  <a:cubicBezTo>
                    <a:pt x="2669" y="5457"/>
                    <a:pt x="2669" y="5323"/>
                    <a:pt x="2636" y="5223"/>
                  </a:cubicBezTo>
                  <a:cubicBezTo>
                    <a:pt x="2615" y="5160"/>
                    <a:pt x="2540" y="5136"/>
                    <a:pt x="2462" y="5136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-2973625" y="3316675"/>
              <a:ext cx="39225" cy="27025"/>
            </a:xfrm>
            <a:custGeom>
              <a:rect b="b" l="l" r="r" t="t"/>
              <a:pathLst>
                <a:path extrusionOk="0" h="1081" w="1569">
                  <a:moveTo>
                    <a:pt x="1329" y="0"/>
                  </a:moveTo>
                  <a:cubicBezTo>
                    <a:pt x="1300" y="0"/>
                    <a:pt x="1268" y="4"/>
                    <a:pt x="1235" y="13"/>
                  </a:cubicBezTo>
                  <a:lnTo>
                    <a:pt x="134" y="647"/>
                  </a:lnTo>
                  <a:cubicBezTo>
                    <a:pt x="67" y="713"/>
                    <a:pt x="1" y="813"/>
                    <a:pt x="67" y="947"/>
                  </a:cubicBezTo>
                  <a:cubicBezTo>
                    <a:pt x="101" y="1047"/>
                    <a:pt x="168" y="1047"/>
                    <a:pt x="234" y="1080"/>
                  </a:cubicBezTo>
                  <a:cubicBezTo>
                    <a:pt x="268" y="1080"/>
                    <a:pt x="301" y="1080"/>
                    <a:pt x="334" y="1014"/>
                  </a:cubicBezTo>
                  <a:lnTo>
                    <a:pt x="1435" y="413"/>
                  </a:lnTo>
                  <a:cubicBezTo>
                    <a:pt x="1535" y="346"/>
                    <a:pt x="1569" y="246"/>
                    <a:pt x="1535" y="113"/>
                  </a:cubicBezTo>
                  <a:cubicBezTo>
                    <a:pt x="1485" y="38"/>
                    <a:pt x="1416" y="0"/>
                    <a:pt x="132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-2511625" y="2983675"/>
              <a:ext cx="120125" cy="105750"/>
            </a:xfrm>
            <a:custGeom>
              <a:rect b="b" l="l" r="r" t="t"/>
              <a:pathLst>
                <a:path extrusionOk="0" h="4230" w="4805">
                  <a:moveTo>
                    <a:pt x="2450" y="0"/>
                  </a:moveTo>
                  <a:cubicBezTo>
                    <a:pt x="1610" y="0"/>
                    <a:pt x="820" y="477"/>
                    <a:pt x="468" y="1258"/>
                  </a:cubicBezTo>
                  <a:cubicBezTo>
                    <a:pt x="1" y="2358"/>
                    <a:pt x="501" y="3559"/>
                    <a:pt x="1535" y="4060"/>
                  </a:cubicBezTo>
                  <a:cubicBezTo>
                    <a:pt x="1809" y="4176"/>
                    <a:pt x="2089" y="4230"/>
                    <a:pt x="2363" y="4230"/>
                  </a:cubicBezTo>
                  <a:cubicBezTo>
                    <a:pt x="3190" y="4230"/>
                    <a:pt x="3961" y="3736"/>
                    <a:pt x="4337" y="2959"/>
                  </a:cubicBezTo>
                  <a:cubicBezTo>
                    <a:pt x="4804" y="1891"/>
                    <a:pt x="4304" y="657"/>
                    <a:pt x="3270" y="157"/>
                  </a:cubicBezTo>
                  <a:cubicBezTo>
                    <a:pt x="3000" y="50"/>
                    <a:pt x="2722" y="0"/>
                    <a:pt x="2450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-4727375" y="1675800"/>
              <a:ext cx="3266525" cy="3273200"/>
            </a:xfrm>
            <a:custGeom>
              <a:rect b="b" l="l" r="r" t="t"/>
              <a:pathLst>
                <a:path extrusionOk="0" h="130928" w="130661">
                  <a:moveTo>
                    <a:pt x="65214" y="1"/>
                  </a:moveTo>
                  <a:cubicBezTo>
                    <a:pt x="64180" y="1"/>
                    <a:pt x="63046" y="34"/>
                    <a:pt x="61945" y="68"/>
                  </a:cubicBezTo>
                  <a:lnTo>
                    <a:pt x="61811" y="68"/>
                  </a:lnTo>
                  <a:cubicBezTo>
                    <a:pt x="61578" y="101"/>
                    <a:pt x="61378" y="334"/>
                    <a:pt x="61411" y="568"/>
                  </a:cubicBezTo>
                  <a:cubicBezTo>
                    <a:pt x="61442" y="815"/>
                    <a:pt x="61616" y="1005"/>
                    <a:pt x="61854" y="1005"/>
                  </a:cubicBezTo>
                  <a:cubicBezTo>
                    <a:pt x="61873" y="1005"/>
                    <a:pt x="61892" y="1004"/>
                    <a:pt x="61912" y="1002"/>
                  </a:cubicBezTo>
                  <a:lnTo>
                    <a:pt x="61978" y="1002"/>
                  </a:lnTo>
                  <a:cubicBezTo>
                    <a:pt x="63061" y="941"/>
                    <a:pt x="64148" y="912"/>
                    <a:pt x="65236" y="912"/>
                  </a:cubicBezTo>
                  <a:cubicBezTo>
                    <a:pt x="68339" y="912"/>
                    <a:pt x="71449" y="1149"/>
                    <a:pt x="74487" y="1569"/>
                  </a:cubicBezTo>
                  <a:lnTo>
                    <a:pt x="74587" y="1569"/>
                  </a:lnTo>
                  <a:cubicBezTo>
                    <a:pt x="74821" y="1569"/>
                    <a:pt x="74988" y="1402"/>
                    <a:pt x="75054" y="1168"/>
                  </a:cubicBezTo>
                  <a:cubicBezTo>
                    <a:pt x="75088" y="901"/>
                    <a:pt x="74921" y="701"/>
                    <a:pt x="74654" y="668"/>
                  </a:cubicBezTo>
                  <a:cubicBezTo>
                    <a:pt x="71552" y="234"/>
                    <a:pt x="68383" y="1"/>
                    <a:pt x="65214" y="1"/>
                  </a:cubicBezTo>
                  <a:close/>
                  <a:moveTo>
                    <a:pt x="49240" y="2231"/>
                  </a:moveTo>
                  <a:cubicBezTo>
                    <a:pt x="49217" y="2231"/>
                    <a:pt x="49193" y="2232"/>
                    <a:pt x="49169" y="2236"/>
                  </a:cubicBezTo>
                  <a:cubicBezTo>
                    <a:pt x="44899" y="3303"/>
                    <a:pt x="40830" y="4704"/>
                    <a:pt x="37027" y="6405"/>
                  </a:cubicBezTo>
                  <a:cubicBezTo>
                    <a:pt x="36794" y="6505"/>
                    <a:pt x="36727" y="6806"/>
                    <a:pt x="36794" y="7006"/>
                  </a:cubicBezTo>
                  <a:cubicBezTo>
                    <a:pt x="36894" y="7173"/>
                    <a:pt x="37060" y="7239"/>
                    <a:pt x="37227" y="7239"/>
                  </a:cubicBezTo>
                  <a:cubicBezTo>
                    <a:pt x="37272" y="7239"/>
                    <a:pt x="37316" y="7225"/>
                    <a:pt x="37351" y="7225"/>
                  </a:cubicBezTo>
                  <a:cubicBezTo>
                    <a:pt x="37368" y="7225"/>
                    <a:pt x="37383" y="7228"/>
                    <a:pt x="37394" y="7239"/>
                  </a:cubicBezTo>
                  <a:cubicBezTo>
                    <a:pt x="41163" y="5538"/>
                    <a:pt x="45200" y="4170"/>
                    <a:pt x="49369" y="3136"/>
                  </a:cubicBezTo>
                  <a:cubicBezTo>
                    <a:pt x="49603" y="3070"/>
                    <a:pt x="49736" y="2836"/>
                    <a:pt x="49703" y="2569"/>
                  </a:cubicBezTo>
                  <a:cubicBezTo>
                    <a:pt x="49643" y="2360"/>
                    <a:pt x="49449" y="2231"/>
                    <a:pt x="49240" y="2231"/>
                  </a:cubicBezTo>
                  <a:close/>
                  <a:moveTo>
                    <a:pt x="86941" y="3683"/>
                  </a:moveTo>
                  <a:cubicBezTo>
                    <a:pt x="86741" y="3683"/>
                    <a:pt x="86576" y="3790"/>
                    <a:pt x="86496" y="4004"/>
                  </a:cubicBezTo>
                  <a:cubicBezTo>
                    <a:pt x="86429" y="4237"/>
                    <a:pt x="86562" y="4504"/>
                    <a:pt x="86796" y="4571"/>
                  </a:cubicBezTo>
                  <a:cubicBezTo>
                    <a:pt x="90799" y="6005"/>
                    <a:pt x="94635" y="7840"/>
                    <a:pt x="98271" y="10008"/>
                  </a:cubicBezTo>
                  <a:cubicBezTo>
                    <a:pt x="98371" y="10075"/>
                    <a:pt x="98438" y="10075"/>
                    <a:pt x="98504" y="10075"/>
                  </a:cubicBezTo>
                  <a:cubicBezTo>
                    <a:pt x="98638" y="10075"/>
                    <a:pt x="98805" y="10008"/>
                    <a:pt x="98838" y="9808"/>
                  </a:cubicBezTo>
                  <a:cubicBezTo>
                    <a:pt x="98971" y="9574"/>
                    <a:pt x="98905" y="9307"/>
                    <a:pt x="98671" y="9174"/>
                  </a:cubicBezTo>
                  <a:cubicBezTo>
                    <a:pt x="95002" y="7006"/>
                    <a:pt x="91132" y="5138"/>
                    <a:pt x="87096" y="3703"/>
                  </a:cubicBezTo>
                  <a:cubicBezTo>
                    <a:pt x="87043" y="3690"/>
                    <a:pt x="86991" y="3683"/>
                    <a:pt x="86941" y="3683"/>
                  </a:cubicBezTo>
                  <a:close/>
                  <a:moveTo>
                    <a:pt x="26193" y="12713"/>
                  </a:moveTo>
                  <a:cubicBezTo>
                    <a:pt x="26097" y="12713"/>
                    <a:pt x="26000" y="12743"/>
                    <a:pt x="25919" y="12810"/>
                  </a:cubicBezTo>
                  <a:cubicBezTo>
                    <a:pt x="22450" y="15312"/>
                    <a:pt x="19248" y="18181"/>
                    <a:pt x="16379" y="21349"/>
                  </a:cubicBezTo>
                  <a:cubicBezTo>
                    <a:pt x="16212" y="21516"/>
                    <a:pt x="16246" y="21816"/>
                    <a:pt x="16412" y="21983"/>
                  </a:cubicBezTo>
                  <a:cubicBezTo>
                    <a:pt x="16512" y="22050"/>
                    <a:pt x="16579" y="22083"/>
                    <a:pt x="16713" y="22083"/>
                  </a:cubicBezTo>
                  <a:cubicBezTo>
                    <a:pt x="16846" y="22083"/>
                    <a:pt x="16946" y="22050"/>
                    <a:pt x="17046" y="21917"/>
                  </a:cubicBezTo>
                  <a:cubicBezTo>
                    <a:pt x="19882" y="18781"/>
                    <a:pt x="23050" y="15979"/>
                    <a:pt x="26453" y="13511"/>
                  </a:cubicBezTo>
                  <a:cubicBezTo>
                    <a:pt x="26620" y="13377"/>
                    <a:pt x="26720" y="13077"/>
                    <a:pt x="26553" y="12877"/>
                  </a:cubicBezTo>
                  <a:cubicBezTo>
                    <a:pt x="26473" y="12777"/>
                    <a:pt x="26335" y="12713"/>
                    <a:pt x="26193" y="12713"/>
                  </a:cubicBezTo>
                  <a:close/>
                  <a:moveTo>
                    <a:pt x="108788" y="16816"/>
                  </a:moveTo>
                  <a:cubicBezTo>
                    <a:pt x="108658" y="16816"/>
                    <a:pt x="108511" y="16880"/>
                    <a:pt x="108411" y="16980"/>
                  </a:cubicBezTo>
                  <a:cubicBezTo>
                    <a:pt x="108245" y="17146"/>
                    <a:pt x="108278" y="17413"/>
                    <a:pt x="108445" y="17580"/>
                  </a:cubicBezTo>
                  <a:cubicBezTo>
                    <a:pt x="111580" y="20382"/>
                    <a:pt x="114449" y="23551"/>
                    <a:pt x="116951" y="26920"/>
                  </a:cubicBezTo>
                  <a:cubicBezTo>
                    <a:pt x="117018" y="27020"/>
                    <a:pt x="117184" y="27087"/>
                    <a:pt x="117318" y="27087"/>
                  </a:cubicBezTo>
                  <a:cubicBezTo>
                    <a:pt x="117418" y="27087"/>
                    <a:pt x="117518" y="27054"/>
                    <a:pt x="117585" y="27054"/>
                  </a:cubicBezTo>
                  <a:cubicBezTo>
                    <a:pt x="117785" y="26920"/>
                    <a:pt x="117818" y="26653"/>
                    <a:pt x="117651" y="26420"/>
                  </a:cubicBezTo>
                  <a:cubicBezTo>
                    <a:pt x="115116" y="22984"/>
                    <a:pt x="112214" y="19815"/>
                    <a:pt x="109012" y="16913"/>
                  </a:cubicBezTo>
                  <a:cubicBezTo>
                    <a:pt x="108958" y="16846"/>
                    <a:pt x="108877" y="16816"/>
                    <a:pt x="108788" y="16816"/>
                  </a:cubicBezTo>
                  <a:close/>
                  <a:moveTo>
                    <a:pt x="9232" y="31463"/>
                  </a:moveTo>
                  <a:cubicBezTo>
                    <a:pt x="9072" y="31463"/>
                    <a:pt x="8909" y="31553"/>
                    <a:pt x="8840" y="31690"/>
                  </a:cubicBezTo>
                  <a:cubicBezTo>
                    <a:pt x="6705" y="35359"/>
                    <a:pt x="4904" y="39329"/>
                    <a:pt x="3536" y="43399"/>
                  </a:cubicBezTo>
                  <a:cubicBezTo>
                    <a:pt x="3436" y="43665"/>
                    <a:pt x="3570" y="43899"/>
                    <a:pt x="3837" y="43999"/>
                  </a:cubicBezTo>
                  <a:cubicBezTo>
                    <a:pt x="3870" y="44032"/>
                    <a:pt x="3903" y="44032"/>
                    <a:pt x="3937" y="44032"/>
                  </a:cubicBezTo>
                  <a:cubicBezTo>
                    <a:pt x="4170" y="44032"/>
                    <a:pt x="4337" y="43899"/>
                    <a:pt x="4404" y="43699"/>
                  </a:cubicBezTo>
                  <a:cubicBezTo>
                    <a:pt x="5771" y="39663"/>
                    <a:pt x="7539" y="35760"/>
                    <a:pt x="9608" y="32157"/>
                  </a:cubicBezTo>
                  <a:cubicBezTo>
                    <a:pt x="9741" y="31924"/>
                    <a:pt x="9674" y="31657"/>
                    <a:pt x="9441" y="31523"/>
                  </a:cubicBezTo>
                  <a:cubicBezTo>
                    <a:pt x="9378" y="31482"/>
                    <a:pt x="9305" y="31463"/>
                    <a:pt x="9232" y="31463"/>
                  </a:cubicBezTo>
                  <a:close/>
                  <a:moveTo>
                    <a:pt x="123888" y="37107"/>
                  </a:moveTo>
                  <a:cubicBezTo>
                    <a:pt x="123822" y="37107"/>
                    <a:pt x="123754" y="37124"/>
                    <a:pt x="123689" y="37161"/>
                  </a:cubicBezTo>
                  <a:cubicBezTo>
                    <a:pt x="123489" y="37227"/>
                    <a:pt x="123355" y="37528"/>
                    <a:pt x="123489" y="37728"/>
                  </a:cubicBezTo>
                  <a:cubicBezTo>
                    <a:pt x="125323" y="41564"/>
                    <a:pt x="126758" y="45567"/>
                    <a:pt x="127792" y="49670"/>
                  </a:cubicBezTo>
                  <a:cubicBezTo>
                    <a:pt x="127859" y="49870"/>
                    <a:pt x="128025" y="50003"/>
                    <a:pt x="128259" y="50003"/>
                  </a:cubicBezTo>
                  <a:lnTo>
                    <a:pt x="128292" y="50003"/>
                  </a:lnTo>
                  <a:cubicBezTo>
                    <a:pt x="128526" y="49937"/>
                    <a:pt x="128659" y="49703"/>
                    <a:pt x="128626" y="49436"/>
                  </a:cubicBezTo>
                  <a:cubicBezTo>
                    <a:pt x="127592" y="45267"/>
                    <a:pt x="126124" y="41230"/>
                    <a:pt x="124289" y="37361"/>
                  </a:cubicBezTo>
                  <a:cubicBezTo>
                    <a:pt x="124217" y="37217"/>
                    <a:pt x="124058" y="37107"/>
                    <a:pt x="123888" y="37107"/>
                  </a:cubicBezTo>
                  <a:close/>
                  <a:moveTo>
                    <a:pt x="1042" y="55536"/>
                  </a:moveTo>
                  <a:cubicBezTo>
                    <a:pt x="835" y="55536"/>
                    <a:pt x="662" y="55694"/>
                    <a:pt x="601" y="55908"/>
                  </a:cubicBezTo>
                  <a:cubicBezTo>
                    <a:pt x="201" y="59010"/>
                    <a:pt x="1" y="62112"/>
                    <a:pt x="1" y="65248"/>
                  </a:cubicBezTo>
                  <a:cubicBezTo>
                    <a:pt x="1" y="66415"/>
                    <a:pt x="34" y="67583"/>
                    <a:pt x="67" y="68750"/>
                  </a:cubicBezTo>
                  <a:cubicBezTo>
                    <a:pt x="67" y="68950"/>
                    <a:pt x="267" y="69184"/>
                    <a:pt x="534" y="69184"/>
                  </a:cubicBezTo>
                  <a:cubicBezTo>
                    <a:pt x="835" y="69184"/>
                    <a:pt x="1001" y="68950"/>
                    <a:pt x="935" y="68717"/>
                  </a:cubicBezTo>
                  <a:cubicBezTo>
                    <a:pt x="901" y="67549"/>
                    <a:pt x="868" y="66415"/>
                    <a:pt x="868" y="65248"/>
                  </a:cubicBezTo>
                  <a:cubicBezTo>
                    <a:pt x="868" y="62179"/>
                    <a:pt x="1068" y="59076"/>
                    <a:pt x="1502" y="56041"/>
                  </a:cubicBezTo>
                  <a:cubicBezTo>
                    <a:pt x="1535" y="55774"/>
                    <a:pt x="1368" y="55574"/>
                    <a:pt x="1101" y="55541"/>
                  </a:cubicBezTo>
                  <a:cubicBezTo>
                    <a:pt x="1081" y="55538"/>
                    <a:pt x="1062" y="55536"/>
                    <a:pt x="1042" y="55536"/>
                  </a:cubicBezTo>
                  <a:close/>
                  <a:moveTo>
                    <a:pt x="130594" y="62112"/>
                  </a:moveTo>
                  <a:lnTo>
                    <a:pt x="129660" y="62145"/>
                  </a:lnTo>
                  <a:lnTo>
                    <a:pt x="129660" y="62312"/>
                  </a:lnTo>
                  <a:cubicBezTo>
                    <a:pt x="129693" y="63413"/>
                    <a:pt x="129760" y="64480"/>
                    <a:pt x="129760" y="65548"/>
                  </a:cubicBezTo>
                  <a:cubicBezTo>
                    <a:pt x="129760" y="68650"/>
                    <a:pt x="129493" y="71886"/>
                    <a:pt x="129026" y="74954"/>
                  </a:cubicBezTo>
                  <a:cubicBezTo>
                    <a:pt x="128993" y="75221"/>
                    <a:pt x="129160" y="75421"/>
                    <a:pt x="129426" y="75455"/>
                  </a:cubicBezTo>
                  <a:lnTo>
                    <a:pt x="129493" y="75455"/>
                  </a:lnTo>
                  <a:cubicBezTo>
                    <a:pt x="129760" y="75455"/>
                    <a:pt x="129927" y="75288"/>
                    <a:pt x="129960" y="75088"/>
                  </a:cubicBezTo>
                  <a:cubicBezTo>
                    <a:pt x="130427" y="71952"/>
                    <a:pt x="130661" y="68750"/>
                    <a:pt x="130661" y="65548"/>
                  </a:cubicBezTo>
                  <a:cubicBezTo>
                    <a:pt x="130661" y="64447"/>
                    <a:pt x="130627" y="63380"/>
                    <a:pt x="130594" y="62279"/>
                  </a:cubicBezTo>
                  <a:lnTo>
                    <a:pt x="130594" y="62112"/>
                  </a:lnTo>
                  <a:close/>
                  <a:moveTo>
                    <a:pt x="2332" y="80919"/>
                  </a:moveTo>
                  <a:cubicBezTo>
                    <a:pt x="2301" y="80919"/>
                    <a:pt x="2268" y="80921"/>
                    <a:pt x="2236" y="80925"/>
                  </a:cubicBezTo>
                  <a:cubicBezTo>
                    <a:pt x="2002" y="80959"/>
                    <a:pt x="1869" y="81226"/>
                    <a:pt x="1902" y="81459"/>
                  </a:cubicBezTo>
                  <a:cubicBezTo>
                    <a:pt x="2903" y="85629"/>
                    <a:pt x="4270" y="89732"/>
                    <a:pt x="6038" y="93601"/>
                  </a:cubicBezTo>
                  <a:cubicBezTo>
                    <a:pt x="6105" y="93768"/>
                    <a:pt x="6272" y="93868"/>
                    <a:pt x="6439" y="93868"/>
                  </a:cubicBezTo>
                  <a:cubicBezTo>
                    <a:pt x="6539" y="93868"/>
                    <a:pt x="6572" y="93868"/>
                    <a:pt x="6672" y="93801"/>
                  </a:cubicBezTo>
                  <a:cubicBezTo>
                    <a:pt x="6872" y="93735"/>
                    <a:pt x="6939" y="93434"/>
                    <a:pt x="6872" y="93234"/>
                  </a:cubicBezTo>
                  <a:cubicBezTo>
                    <a:pt x="5171" y="89432"/>
                    <a:pt x="3770" y="85395"/>
                    <a:pt x="2769" y="81259"/>
                  </a:cubicBezTo>
                  <a:cubicBezTo>
                    <a:pt x="2740" y="81025"/>
                    <a:pt x="2557" y="80919"/>
                    <a:pt x="2332" y="80919"/>
                  </a:cubicBezTo>
                  <a:close/>
                  <a:moveTo>
                    <a:pt x="12850" y="103979"/>
                  </a:moveTo>
                  <a:cubicBezTo>
                    <a:pt x="12754" y="103979"/>
                    <a:pt x="12657" y="104008"/>
                    <a:pt x="12576" y="104075"/>
                  </a:cubicBezTo>
                  <a:cubicBezTo>
                    <a:pt x="12410" y="104209"/>
                    <a:pt x="12343" y="104476"/>
                    <a:pt x="12510" y="104709"/>
                  </a:cubicBezTo>
                  <a:cubicBezTo>
                    <a:pt x="15011" y="108212"/>
                    <a:pt x="17880" y="111414"/>
                    <a:pt x="21049" y="114283"/>
                  </a:cubicBezTo>
                  <a:cubicBezTo>
                    <a:pt x="21116" y="114383"/>
                    <a:pt x="21216" y="114416"/>
                    <a:pt x="21349" y="114416"/>
                  </a:cubicBezTo>
                  <a:cubicBezTo>
                    <a:pt x="21449" y="114416"/>
                    <a:pt x="21583" y="114383"/>
                    <a:pt x="21683" y="114216"/>
                  </a:cubicBezTo>
                  <a:cubicBezTo>
                    <a:pt x="21850" y="114049"/>
                    <a:pt x="21783" y="113749"/>
                    <a:pt x="21649" y="113582"/>
                  </a:cubicBezTo>
                  <a:cubicBezTo>
                    <a:pt x="18547" y="110780"/>
                    <a:pt x="15712" y="107611"/>
                    <a:pt x="13210" y="104142"/>
                  </a:cubicBezTo>
                  <a:cubicBezTo>
                    <a:pt x="13131" y="104043"/>
                    <a:pt x="12992" y="103979"/>
                    <a:pt x="12850" y="103979"/>
                  </a:cubicBezTo>
                  <a:close/>
                  <a:moveTo>
                    <a:pt x="31611" y="120986"/>
                  </a:moveTo>
                  <a:cubicBezTo>
                    <a:pt x="31456" y="120986"/>
                    <a:pt x="31311" y="121068"/>
                    <a:pt x="31223" y="121221"/>
                  </a:cubicBezTo>
                  <a:cubicBezTo>
                    <a:pt x="31090" y="121421"/>
                    <a:pt x="31190" y="121688"/>
                    <a:pt x="31390" y="121821"/>
                  </a:cubicBezTo>
                  <a:cubicBezTo>
                    <a:pt x="35059" y="123923"/>
                    <a:pt x="38962" y="125724"/>
                    <a:pt x="43098" y="127092"/>
                  </a:cubicBezTo>
                  <a:cubicBezTo>
                    <a:pt x="43131" y="127125"/>
                    <a:pt x="43198" y="127125"/>
                    <a:pt x="43232" y="127125"/>
                  </a:cubicBezTo>
                  <a:cubicBezTo>
                    <a:pt x="43432" y="127125"/>
                    <a:pt x="43598" y="127058"/>
                    <a:pt x="43699" y="126792"/>
                  </a:cubicBezTo>
                  <a:cubicBezTo>
                    <a:pt x="43765" y="126558"/>
                    <a:pt x="43632" y="126291"/>
                    <a:pt x="43398" y="126225"/>
                  </a:cubicBezTo>
                  <a:cubicBezTo>
                    <a:pt x="39295" y="124890"/>
                    <a:pt x="35426" y="123122"/>
                    <a:pt x="31857" y="121054"/>
                  </a:cubicBezTo>
                  <a:cubicBezTo>
                    <a:pt x="31777" y="121008"/>
                    <a:pt x="31693" y="120986"/>
                    <a:pt x="31611" y="120986"/>
                  </a:cubicBezTo>
                  <a:close/>
                  <a:moveTo>
                    <a:pt x="92951" y="123869"/>
                  </a:moveTo>
                  <a:cubicBezTo>
                    <a:pt x="92886" y="123869"/>
                    <a:pt x="92823" y="123886"/>
                    <a:pt x="92767" y="123923"/>
                  </a:cubicBezTo>
                  <a:cubicBezTo>
                    <a:pt x="88931" y="125724"/>
                    <a:pt x="84928" y="127125"/>
                    <a:pt x="80825" y="128159"/>
                  </a:cubicBezTo>
                  <a:cubicBezTo>
                    <a:pt x="80592" y="128226"/>
                    <a:pt x="80458" y="128459"/>
                    <a:pt x="80491" y="128726"/>
                  </a:cubicBezTo>
                  <a:cubicBezTo>
                    <a:pt x="80592" y="128926"/>
                    <a:pt x="80758" y="129060"/>
                    <a:pt x="80958" y="129060"/>
                  </a:cubicBezTo>
                  <a:lnTo>
                    <a:pt x="81059" y="129027"/>
                  </a:lnTo>
                  <a:cubicBezTo>
                    <a:pt x="85228" y="127992"/>
                    <a:pt x="89264" y="126525"/>
                    <a:pt x="93134" y="124690"/>
                  </a:cubicBezTo>
                  <a:cubicBezTo>
                    <a:pt x="93334" y="124623"/>
                    <a:pt x="93467" y="124323"/>
                    <a:pt x="93334" y="124123"/>
                  </a:cubicBezTo>
                  <a:cubicBezTo>
                    <a:pt x="93286" y="123979"/>
                    <a:pt x="93116" y="123869"/>
                    <a:pt x="92951" y="123869"/>
                  </a:cubicBezTo>
                  <a:close/>
                  <a:moveTo>
                    <a:pt x="55592" y="129212"/>
                  </a:moveTo>
                  <a:cubicBezTo>
                    <a:pt x="55384" y="129212"/>
                    <a:pt x="55235" y="129367"/>
                    <a:pt x="55207" y="129594"/>
                  </a:cubicBezTo>
                  <a:cubicBezTo>
                    <a:pt x="55140" y="129827"/>
                    <a:pt x="55307" y="130027"/>
                    <a:pt x="55574" y="130094"/>
                  </a:cubicBezTo>
                  <a:cubicBezTo>
                    <a:pt x="59410" y="130628"/>
                    <a:pt x="63413" y="130928"/>
                    <a:pt x="67482" y="130928"/>
                  </a:cubicBezTo>
                  <a:lnTo>
                    <a:pt x="68383" y="130928"/>
                  </a:lnTo>
                  <a:cubicBezTo>
                    <a:pt x="68616" y="130928"/>
                    <a:pt x="68783" y="130728"/>
                    <a:pt x="68783" y="130461"/>
                  </a:cubicBezTo>
                  <a:cubicBezTo>
                    <a:pt x="68783" y="130227"/>
                    <a:pt x="68583" y="130061"/>
                    <a:pt x="68316" y="130061"/>
                  </a:cubicBezTo>
                  <a:cubicBezTo>
                    <a:pt x="68098" y="130062"/>
                    <a:pt x="67881" y="130063"/>
                    <a:pt x="67663" y="130063"/>
                  </a:cubicBezTo>
                  <a:cubicBezTo>
                    <a:pt x="63554" y="130063"/>
                    <a:pt x="59540" y="129765"/>
                    <a:pt x="55707" y="129227"/>
                  </a:cubicBezTo>
                  <a:cubicBezTo>
                    <a:pt x="55667" y="129217"/>
                    <a:pt x="55629" y="129212"/>
                    <a:pt x="55592" y="129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-2749300" y="1785875"/>
              <a:ext cx="1042450" cy="1486100"/>
            </a:xfrm>
            <a:custGeom>
              <a:rect b="b" l="l" r="r" t="t"/>
              <a:pathLst>
                <a:path extrusionOk="0" h="59444" w="41698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5541"/>
                  </a:lnTo>
                  <a:cubicBezTo>
                    <a:pt x="1" y="57676"/>
                    <a:pt x="1769" y="59444"/>
                    <a:pt x="3870" y="59444"/>
                  </a:cubicBezTo>
                  <a:lnTo>
                    <a:pt x="37828" y="59444"/>
                  </a:lnTo>
                  <a:cubicBezTo>
                    <a:pt x="39963" y="59444"/>
                    <a:pt x="41697" y="57709"/>
                    <a:pt x="41697" y="55541"/>
                  </a:cubicBez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-2637550" y="2006875"/>
              <a:ext cx="439500" cy="741400"/>
            </a:xfrm>
            <a:custGeom>
              <a:rect b="b" l="l" r="r" t="t"/>
              <a:pathLst>
                <a:path extrusionOk="0" h="29656" w="17580">
                  <a:moveTo>
                    <a:pt x="4004" y="1"/>
                  </a:moveTo>
                  <a:cubicBezTo>
                    <a:pt x="1802" y="1"/>
                    <a:pt x="1" y="1802"/>
                    <a:pt x="1" y="4004"/>
                  </a:cubicBezTo>
                  <a:lnTo>
                    <a:pt x="1" y="25652"/>
                  </a:lnTo>
                  <a:cubicBezTo>
                    <a:pt x="1" y="27854"/>
                    <a:pt x="1802" y="29655"/>
                    <a:pt x="4004" y="29655"/>
                  </a:cubicBezTo>
                  <a:lnTo>
                    <a:pt x="13577" y="29655"/>
                  </a:lnTo>
                  <a:cubicBezTo>
                    <a:pt x="15812" y="29655"/>
                    <a:pt x="17580" y="27854"/>
                    <a:pt x="17580" y="25652"/>
                  </a:cubicBezTo>
                  <a:lnTo>
                    <a:pt x="17580" y="4004"/>
                  </a:lnTo>
                  <a:cubicBezTo>
                    <a:pt x="17580" y="1802"/>
                    <a:pt x="15812" y="1"/>
                    <a:pt x="13577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-2529125" y="2144200"/>
              <a:ext cx="222675" cy="214900"/>
            </a:xfrm>
            <a:custGeom>
              <a:rect b="b" l="l" r="r" t="t"/>
              <a:pathLst>
                <a:path extrusionOk="0" h="8596" w="8907">
                  <a:moveTo>
                    <a:pt x="4461" y="1"/>
                  </a:moveTo>
                  <a:cubicBezTo>
                    <a:pt x="2224" y="1"/>
                    <a:pt x="326" y="1716"/>
                    <a:pt x="167" y="3981"/>
                  </a:cubicBezTo>
                  <a:cubicBezTo>
                    <a:pt x="0" y="6349"/>
                    <a:pt x="1768" y="8418"/>
                    <a:pt x="4136" y="8584"/>
                  </a:cubicBezTo>
                  <a:cubicBezTo>
                    <a:pt x="4238" y="8592"/>
                    <a:pt x="4340" y="8595"/>
                    <a:pt x="4440" y="8595"/>
                  </a:cubicBezTo>
                  <a:cubicBezTo>
                    <a:pt x="6679" y="8595"/>
                    <a:pt x="8580" y="6848"/>
                    <a:pt x="8740" y="4582"/>
                  </a:cubicBezTo>
                  <a:cubicBezTo>
                    <a:pt x="8906" y="2213"/>
                    <a:pt x="7139" y="178"/>
                    <a:pt x="4770" y="12"/>
                  </a:cubicBezTo>
                  <a:cubicBezTo>
                    <a:pt x="4667" y="4"/>
                    <a:pt x="4563" y="1"/>
                    <a:pt x="4461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-2637550" y="2414675"/>
              <a:ext cx="439500" cy="333600"/>
            </a:xfrm>
            <a:custGeom>
              <a:rect b="b" l="l" r="r" t="t"/>
              <a:pathLst>
                <a:path extrusionOk="0" h="13344" w="17580">
                  <a:moveTo>
                    <a:pt x="8807" y="0"/>
                  </a:moveTo>
                  <a:cubicBezTo>
                    <a:pt x="4904" y="0"/>
                    <a:pt x="1568" y="2169"/>
                    <a:pt x="1" y="5337"/>
                  </a:cubicBezTo>
                  <a:lnTo>
                    <a:pt x="1" y="9340"/>
                  </a:lnTo>
                  <a:cubicBezTo>
                    <a:pt x="1" y="11542"/>
                    <a:pt x="1802" y="13343"/>
                    <a:pt x="4004" y="13343"/>
                  </a:cubicBezTo>
                  <a:lnTo>
                    <a:pt x="13577" y="13343"/>
                  </a:lnTo>
                  <a:cubicBezTo>
                    <a:pt x="15812" y="13343"/>
                    <a:pt x="17580" y="11542"/>
                    <a:pt x="17580" y="9340"/>
                  </a:cubicBezTo>
                  <a:lnTo>
                    <a:pt x="17580" y="5337"/>
                  </a:lnTo>
                  <a:cubicBezTo>
                    <a:pt x="16012" y="2169"/>
                    <a:pt x="12676" y="0"/>
                    <a:pt x="8807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-2749300" y="1785875"/>
              <a:ext cx="1042450" cy="132625"/>
            </a:xfrm>
            <a:custGeom>
              <a:rect b="b" l="l" r="r" t="t"/>
              <a:pathLst>
                <a:path extrusionOk="0" h="5305" w="41698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305"/>
                  </a:lnTo>
                  <a:lnTo>
                    <a:pt x="41697" y="5305"/>
                  </a:ln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-2149700" y="1813400"/>
              <a:ext cx="79250" cy="79250"/>
            </a:xfrm>
            <a:custGeom>
              <a:rect b="b" l="l" r="r" t="t"/>
              <a:pathLst>
                <a:path extrusionOk="0" h="3170" w="317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-2003750" y="1813400"/>
              <a:ext cx="79250" cy="79250"/>
            </a:xfrm>
            <a:custGeom>
              <a:rect b="b" l="l" r="r" t="t"/>
              <a:pathLst>
                <a:path extrusionOk="0" h="3170" w="3170">
                  <a:moveTo>
                    <a:pt x="1568" y="1"/>
                  </a:moveTo>
                  <a:cubicBezTo>
                    <a:pt x="701" y="1"/>
                    <a:pt x="0" y="701"/>
                    <a:pt x="0" y="1569"/>
                  </a:cubicBezTo>
                  <a:cubicBezTo>
                    <a:pt x="0" y="2436"/>
                    <a:pt x="701" y="3170"/>
                    <a:pt x="1568" y="3170"/>
                  </a:cubicBezTo>
                  <a:cubicBezTo>
                    <a:pt x="2469" y="3170"/>
                    <a:pt x="3169" y="2436"/>
                    <a:pt x="3169" y="1569"/>
                  </a:cubicBezTo>
                  <a:cubicBezTo>
                    <a:pt x="3169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-1857825" y="1813400"/>
              <a:ext cx="79250" cy="79250"/>
            </a:xfrm>
            <a:custGeom>
              <a:rect b="b" l="l" r="r" t="t"/>
              <a:pathLst>
                <a:path extrusionOk="0" h="3170" w="317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-2624200" y="2876675"/>
              <a:ext cx="412825" cy="37550"/>
            </a:xfrm>
            <a:custGeom>
              <a:rect b="b" l="l" r="r" t="t"/>
              <a:pathLst>
                <a:path extrusionOk="0" h="1502" w="16513">
                  <a:moveTo>
                    <a:pt x="768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34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-2624200" y="2952550"/>
              <a:ext cx="412825" cy="37550"/>
            </a:xfrm>
            <a:custGeom>
              <a:rect b="b" l="l" r="r" t="t"/>
              <a:pathLst>
                <a:path extrusionOk="0" h="1502" w="16513">
                  <a:moveTo>
                    <a:pt x="768" y="1"/>
                  </a:moveTo>
                  <a:cubicBezTo>
                    <a:pt x="334" y="1"/>
                    <a:pt x="0" y="334"/>
                    <a:pt x="0" y="768"/>
                  </a:cubicBezTo>
                  <a:cubicBezTo>
                    <a:pt x="0" y="1168"/>
                    <a:pt x="334" y="1502"/>
                    <a:pt x="768" y="1502"/>
                  </a:cubicBezTo>
                  <a:lnTo>
                    <a:pt x="15778" y="1502"/>
                  </a:lnTo>
                  <a:cubicBezTo>
                    <a:pt x="16179" y="1502"/>
                    <a:pt x="16512" y="1168"/>
                    <a:pt x="16512" y="768"/>
                  </a:cubicBezTo>
                  <a:cubicBezTo>
                    <a:pt x="16512" y="334"/>
                    <a:pt x="16179" y="1"/>
                    <a:pt x="15778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-2624200" y="3028450"/>
              <a:ext cx="412825" cy="37550"/>
            </a:xfrm>
            <a:custGeom>
              <a:rect b="b" l="l" r="r" t="t"/>
              <a:pathLst>
                <a:path extrusionOk="0" h="1502" w="16513">
                  <a:moveTo>
                    <a:pt x="768" y="0"/>
                  </a:moveTo>
                  <a:cubicBezTo>
                    <a:pt x="334" y="0"/>
                    <a:pt x="0" y="334"/>
                    <a:pt x="0" y="767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67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-2125525" y="2786600"/>
              <a:ext cx="322775" cy="323600"/>
            </a:xfrm>
            <a:custGeom>
              <a:rect b="b" l="l" r="r" t="t"/>
              <a:pathLst>
                <a:path extrusionOk="0" h="12944" w="12911">
                  <a:moveTo>
                    <a:pt x="6439" y="1"/>
                  </a:moveTo>
                  <a:cubicBezTo>
                    <a:pt x="2870" y="1"/>
                    <a:pt x="1" y="2903"/>
                    <a:pt x="1" y="6472"/>
                  </a:cubicBezTo>
                  <a:cubicBezTo>
                    <a:pt x="1" y="10041"/>
                    <a:pt x="2870" y="12943"/>
                    <a:pt x="6439" y="12943"/>
                  </a:cubicBezTo>
                  <a:cubicBezTo>
                    <a:pt x="10041" y="12943"/>
                    <a:pt x="12910" y="10041"/>
                    <a:pt x="12910" y="6472"/>
                  </a:cubicBezTo>
                  <a:cubicBezTo>
                    <a:pt x="12910" y="2903"/>
                    <a:pt x="10041" y="1"/>
                    <a:pt x="6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-2095500" y="2816625"/>
              <a:ext cx="262725" cy="263550"/>
            </a:xfrm>
            <a:custGeom>
              <a:rect b="b" l="l" r="r" t="t"/>
              <a:pathLst>
                <a:path extrusionOk="0" h="10542" w="10509">
                  <a:moveTo>
                    <a:pt x="5238" y="1"/>
                  </a:moveTo>
                  <a:cubicBezTo>
                    <a:pt x="2369" y="1"/>
                    <a:pt x="1" y="2369"/>
                    <a:pt x="1" y="5271"/>
                  </a:cubicBezTo>
                  <a:cubicBezTo>
                    <a:pt x="1" y="8173"/>
                    <a:pt x="2369" y="10541"/>
                    <a:pt x="5238" y="10541"/>
                  </a:cubicBezTo>
                  <a:cubicBezTo>
                    <a:pt x="8140" y="10541"/>
                    <a:pt x="10508" y="8173"/>
                    <a:pt x="10508" y="5271"/>
                  </a:cubicBezTo>
                  <a:cubicBezTo>
                    <a:pt x="10508" y="2369"/>
                    <a:pt x="8140" y="1"/>
                    <a:pt x="5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-2042125" y="2839150"/>
              <a:ext cx="156800" cy="217675"/>
            </a:xfrm>
            <a:custGeom>
              <a:rect b="b" l="l" r="r" t="t"/>
              <a:pathLst>
                <a:path extrusionOk="0" h="8707" w="6272">
                  <a:moveTo>
                    <a:pt x="2402" y="2202"/>
                  </a:moveTo>
                  <a:cubicBezTo>
                    <a:pt x="2803" y="2235"/>
                    <a:pt x="3170" y="2235"/>
                    <a:pt x="3537" y="2235"/>
                  </a:cubicBezTo>
                  <a:cubicBezTo>
                    <a:pt x="3670" y="2235"/>
                    <a:pt x="3770" y="2335"/>
                    <a:pt x="3903" y="2369"/>
                  </a:cubicBezTo>
                  <a:cubicBezTo>
                    <a:pt x="4204" y="2502"/>
                    <a:pt x="4337" y="2702"/>
                    <a:pt x="4337" y="3036"/>
                  </a:cubicBezTo>
                  <a:cubicBezTo>
                    <a:pt x="4337" y="3336"/>
                    <a:pt x="4170" y="3536"/>
                    <a:pt x="3870" y="3669"/>
                  </a:cubicBezTo>
                  <a:cubicBezTo>
                    <a:pt x="3537" y="3836"/>
                    <a:pt x="3170" y="3836"/>
                    <a:pt x="2769" y="3836"/>
                  </a:cubicBezTo>
                  <a:lnTo>
                    <a:pt x="2402" y="3836"/>
                  </a:lnTo>
                  <a:lnTo>
                    <a:pt x="2402" y="2202"/>
                  </a:lnTo>
                  <a:close/>
                  <a:moveTo>
                    <a:pt x="2937" y="4682"/>
                  </a:moveTo>
                  <a:cubicBezTo>
                    <a:pt x="3201" y="4682"/>
                    <a:pt x="3463" y="4698"/>
                    <a:pt x="3737" y="4737"/>
                  </a:cubicBezTo>
                  <a:cubicBezTo>
                    <a:pt x="3903" y="4770"/>
                    <a:pt x="4070" y="4837"/>
                    <a:pt x="4237" y="4904"/>
                  </a:cubicBezTo>
                  <a:cubicBezTo>
                    <a:pt x="4537" y="5037"/>
                    <a:pt x="4671" y="5237"/>
                    <a:pt x="4671" y="5571"/>
                  </a:cubicBezTo>
                  <a:cubicBezTo>
                    <a:pt x="4671" y="5904"/>
                    <a:pt x="4504" y="6138"/>
                    <a:pt x="4204" y="6238"/>
                  </a:cubicBezTo>
                  <a:cubicBezTo>
                    <a:pt x="3837" y="6405"/>
                    <a:pt x="3436" y="6471"/>
                    <a:pt x="3036" y="6471"/>
                  </a:cubicBezTo>
                  <a:lnTo>
                    <a:pt x="2402" y="6471"/>
                  </a:lnTo>
                  <a:cubicBezTo>
                    <a:pt x="2402" y="5838"/>
                    <a:pt x="2402" y="5237"/>
                    <a:pt x="2369" y="4704"/>
                  </a:cubicBezTo>
                  <a:cubicBezTo>
                    <a:pt x="2562" y="4690"/>
                    <a:pt x="2750" y="4682"/>
                    <a:pt x="2937" y="4682"/>
                  </a:cubicBezTo>
                  <a:close/>
                  <a:moveTo>
                    <a:pt x="1602" y="0"/>
                  </a:moveTo>
                  <a:lnTo>
                    <a:pt x="1602" y="1334"/>
                  </a:lnTo>
                  <a:lnTo>
                    <a:pt x="1" y="1334"/>
                  </a:lnTo>
                  <a:lnTo>
                    <a:pt x="1" y="2202"/>
                  </a:lnTo>
                  <a:lnTo>
                    <a:pt x="668" y="2202"/>
                  </a:lnTo>
                  <a:cubicBezTo>
                    <a:pt x="968" y="2202"/>
                    <a:pt x="1068" y="2369"/>
                    <a:pt x="1068" y="2635"/>
                  </a:cubicBezTo>
                  <a:lnTo>
                    <a:pt x="1068" y="4237"/>
                  </a:lnTo>
                  <a:lnTo>
                    <a:pt x="1068" y="6071"/>
                  </a:lnTo>
                  <a:cubicBezTo>
                    <a:pt x="1068" y="6305"/>
                    <a:pt x="1001" y="6405"/>
                    <a:pt x="735" y="6405"/>
                  </a:cubicBezTo>
                  <a:lnTo>
                    <a:pt x="167" y="6405"/>
                  </a:lnTo>
                  <a:cubicBezTo>
                    <a:pt x="134" y="6738"/>
                    <a:pt x="34" y="7039"/>
                    <a:pt x="1" y="7372"/>
                  </a:cubicBezTo>
                  <a:lnTo>
                    <a:pt x="1635" y="7372"/>
                  </a:lnTo>
                  <a:lnTo>
                    <a:pt x="1635" y="8706"/>
                  </a:lnTo>
                  <a:lnTo>
                    <a:pt x="2402" y="8706"/>
                  </a:lnTo>
                  <a:lnTo>
                    <a:pt x="2402" y="7372"/>
                  </a:lnTo>
                  <a:lnTo>
                    <a:pt x="3036" y="7372"/>
                  </a:lnTo>
                  <a:lnTo>
                    <a:pt x="3036" y="8706"/>
                  </a:lnTo>
                  <a:lnTo>
                    <a:pt x="3837" y="8706"/>
                  </a:lnTo>
                  <a:lnTo>
                    <a:pt x="3837" y="7405"/>
                  </a:lnTo>
                  <a:cubicBezTo>
                    <a:pt x="4237" y="7339"/>
                    <a:pt x="4671" y="7305"/>
                    <a:pt x="5038" y="7172"/>
                  </a:cubicBezTo>
                  <a:cubicBezTo>
                    <a:pt x="5738" y="6972"/>
                    <a:pt x="6172" y="6505"/>
                    <a:pt x="6238" y="5804"/>
                  </a:cubicBezTo>
                  <a:cubicBezTo>
                    <a:pt x="6272" y="5704"/>
                    <a:pt x="6272" y="5571"/>
                    <a:pt x="6272" y="5504"/>
                  </a:cubicBezTo>
                  <a:cubicBezTo>
                    <a:pt x="6272" y="4737"/>
                    <a:pt x="5938" y="4237"/>
                    <a:pt x="5204" y="4036"/>
                  </a:cubicBezTo>
                  <a:cubicBezTo>
                    <a:pt x="5171" y="4003"/>
                    <a:pt x="5171" y="4003"/>
                    <a:pt x="5104" y="4003"/>
                  </a:cubicBezTo>
                  <a:lnTo>
                    <a:pt x="5104" y="3970"/>
                  </a:lnTo>
                  <a:cubicBezTo>
                    <a:pt x="5738" y="3536"/>
                    <a:pt x="5938" y="2836"/>
                    <a:pt x="5671" y="2168"/>
                  </a:cubicBezTo>
                  <a:cubicBezTo>
                    <a:pt x="5505" y="1801"/>
                    <a:pt x="5171" y="1568"/>
                    <a:pt x="4771" y="1468"/>
                  </a:cubicBezTo>
                  <a:cubicBezTo>
                    <a:pt x="4504" y="1368"/>
                    <a:pt x="4204" y="1334"/>
                    <a:pt x="3903" y="1301"/>
                  </a:cubicBezTo>
                  <a:cubicBezTo>
                    <a:pt x="3870" y="1301"/>
                    <a:pt x="3837" y="1301"/>
                    <a:pt x="3837" y="1201"/>
                  </a:cubicBezTo>
                  <a:lnTo>
                    <a:pt x="3837" y="667"/>
                  </a:lnTo>
                  <a:lnTo>
                    <a:pt x="3837" y="0"/>
                  </a:lnTo>
                  <a:lnTo>
                    <a:pt x="3036" y="0"/>
                  </a:lnTo>
                  <a:lnTo>
                    <a:pt x="3036" y="1301"/>
                  </a:lnTo>
                  <a:lnTo>
                    <a:pt x="2402" y="130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-1933700" y="3732275"/>
              <a:ext cx="617950" cy="619650"/>
            </a:xfrm>
            <a:custGeom>
              <a:rect b="b" l="l" r="r" t="t"/>
              <a:pathLst>
                <a:path extrusionOk="0" h="24786" w="24718">
                  <a:moveTo>
                    <a:pt x="12009" y="1168"/>
                  </a:moveTo>
                  <a:lnTo>
                    <a:pt x="12009" y="4704"/>
                  </a:lnTo>
                  <a:cubicBezTo>
                    <a:pt x="11075" y="4704"/>
                    <a:pt x="10174" y="4704"/>
                    <a:pt x="9340" y="4804"/>
                  </a:cubicBezTo>
                  <a:cubicBezTo>
                    <a:pt x="10307" y="3136"/>
                    <a:pt x="11375" y="1869"/>
                    <a:pt x="12009" y="1168"/>
                  </a:cubicBezTo>
                  <a:close/>
                  <a:moveTo>
                    <a:pt x="12709" y="968"/>
                  </a:moveTo>
                  <a:cubicBezTo>
                    <a:pt x="13343" y="1602"/>
                    <a:pt x="14577" y="3003"/>
                    <a:pt x="15711" y="4971"/>
                  </a:cubicBezTo>
                  <a:cubicBezTo>
                    <a:pt x="14677" y="4838"/>
                    <a:pt x="13677" y="4771"/>
                    <a:pt x="12709" y="4704"/>
                  </a:cubicBezTo>
                  <a:lnTo>
                    <a:pt x="12709" y="968"/>
                  </a:lnTo>
                  <a:close/>
                  <a:moveTo>
                    <a:pt x="11241" y="968"/>
                  </a:moveTo>
                  <a:lnTo>
                    <a:pt x="11241" y="968"/>
                  </a:lnTo>
                  <a:cubicBezTo>
                    <a:pt x="10508" y="1769"/>
                    <a:pt x="9407" y="3103"/>
                    <a:pt x="8506" y="4838"/>
                  </a:cubicBezTo>
                  <a:cubicBezTo>
                    <a:pt x="7205" y="4971"/>
                    <a:pt x="6038" y="5171"/>
                    <a:pt x="5004" y="5371"/>
                  </a:cubicBezTo>
                  <a:cubicBezTo>
                    <a:pt x="6505" y="3270"/>
                    <a:pt x="8673" y="1669"/>
                    <a:pt x="11241" y="968"/>
                  </a:cubicBezTo>
                  <a:close/>
                  <a:moveTo>
                    <a:pt x="13710" y="968"/>
                  </a:moveTo>
                  <a:lnTo>
                    <a:pt x="13710" y="968"/>
                  </a:lnTo>
                  <a:cubicBezTo>
                    <a:pt x="16412" y="1769"/>
                    <a:pt x="18713" y="3503"/>
                    <a:pt x="20215" y="5805"/>
                  </a:cubicBezTo>
                  <a:cubicBezTo>
                    <a:pt x="18914" y="5471"/>
                    <a:pt x="17713" y="5204"/>
                    <a:pt x="16579" y="5104"/>
                  </a:cubicBezTo>
                  <a:cubicBezTo>
                    <a:pt x="15611" y="3203"/>
                    <a:pt x="14444" y="1802"/>
                    <a:pt x="13710" y="968"/>
                  </a:cubicBezTo>
                  <a:close/>
                  <a:moveTo>
                    <a:pt x="8506" y="1335"/>
                  </a:moveTo>
                  <a:lnTo>
                    <a:pt x="8506" y="1335"/>
                  </a:lnTo>
                  <a:cubicBezTo>
                    <a:pt x="6672" y="2369"/>
                    <a:pt x="5104" y="3837"/>
                    <a:pt x="4003" y="5638"/>
                  </a:cubicBezTo>
                  <a:cubicBezTo>
                    <a:pt x="3436" y="5772"/>
                    <a:pt x="3002" y="5938"/>
                    <a:pt x="2535" y="6038"/>
                  </a:cubicBezTo>
                  <a:cubicBezTo>
                    <a:pt x="3936" y="3870"/>
                    <a:pt x="6038" y="2202"/>
                    <a:pt x="8506" y="1335"/>
                  </a:cubicBezTo>
                  <a:close/>
                  <a:moveTo>
                    <a:pt x="16845" y="1569"/>
                  </a:moveTo>
                  <a:lnTo>
                    <a:pt x="16845" y="1569"/>
                  </a:lnTo>
                  <a:cubicBezTo>
                    <a:pt x="19180" y="2536"/>
                    <a:pt x="21082" y="4204"/>
                    <a:pt x="22349" y="6339"/>
                  </a:cubicBezTo>
                  <a:cubicBezTo>
                    <a:pt x="21916" y="6205"/>
                    <a:pt x="21549" y="6072"/>
                    <a:pt x="21115" y="6005"/>
                  </a:cubicBezTo>
                  <a:cubicBezTo>
                    <a:pt x="20081" y="4170"/>
                    <a:pt x="18580" y="2669"/>
                    <a:pt x="16845" y="1569"/>
                  </a:cubicBezTo>
                  <a:close/>
                  <a:moveTo>
                    <a:pt x="3503" y="6472"/>
                  </a:moveTo>
                  <a:cubicBezTo>
                    <a:pt x="2669" y="8107"/>
                    <a:pt x="2168" y="9941"/>
                    <a:pt x="2068" y="11876"/>
                  </a:cubicBezTo>
                  <a:lnTo>
                    <a:pt x="701" y="11876"/>
                  </a:lnTo>
                  <a:cubicBezTo>
                    <a:pt x="767" y="10108"/>
                    <a:pt x="1234" y="8440"/>
                    <a:pt x="2002" y="6972"/>
                  </a:cubicBezTo>
                  <a:cubicBezTo>
                    <a:pt x="2402" y="6806"/>
                    <a:pt x="2902" y="6639"/>
                    <a:pt x="3503" y="6472"/>
                  </a:cubicBezTo>
                  <a:close/>
                  <a:moveTo>
                    <a:pt x="8106" y="5538"/>
                  </a:moveTo>
                  <a:cubicBezTo>
                    <a:pt x="7272" y="7273"/>
                    <a:pt x="6672" y="9307"/>
                    <a:pt x="6538" y="11642"/>
                  </a:cubicBezTo>
                  <a:lnTo>
                    <a:pt x="6538" y="11876"/>
                  </a:lnTo>
                  <a:lnTo>
                    <a:pt x="2769" y="11876"/>
                  </a:lnTo>
                  <a:cubicBezTo>
                    <a:pt x="2869" y="9808"/>
                    <a:pt x="3469" y="7873"/>
                    <a:pt x="4437" y="6205"/>
                  </a:cubicBezTo>
                  <a:cubicBezTo>
                    <a:pt x="5137" y="6038"/>
                    <a:pt x="5871" y="5872"/>
                    <a:pt x="6672" y="5772"/>
                  </a:cubicBezTo>
                  <a:cubicBezTo>
                    <a:pt x="7139" y="5671"/>
                    <a:pt x="7639" y="5638"/>
                    <a:pt x="8106" y="5538"/>
                  </a:cubicBezTo>
                  <a:close/>
                  <a:moveTo>
                    <a:pt x="12009" y="5371"/>
                  </a:moveTo>
                  <a:lnTo>
                    <a:pt x="12009" y="11876"/>
                  </a:lnTo>
                  <a:lnTo>
                    <a:pt x="7205" y="11876"/>
                  </a:lnTo>
                  <a:lnTo>
                    <a:pt x="7205" y="11676"/>
                  </a:lnTo>
                  <a:cubicBezTo>
                    <a:pt x="7339" y="9307"/>
                    <a:pt x="8039" y="7206"/>
                    <a:pt x="8906" y="5471"/>
                  </a:cubicBezTo>
                  <a:cubicBezTo>
                    <a:pt x="9874" y="5438"/>
                    <a:pt x="10908" y="5371"/>
                    <a:pt x="12009" y="5371"/>
                  </a:cubicBezTo>
                  <a:close/>
                  <a:moveTo>
                    <a:pt x="12709" y="5438"/>
                  </a:moveTo>
                  <a:cubicBezTo>
                    <a:pt x="13743" y="5471"/>
                    <a:pt x="14877" y="5538"/>
                    <a:pt x="16078" y="5705"/>
                  </a:cubicBezTo>
                  <a:cubicBezTo>
                    <a:pt x="16912" y="7373"/>
                    <a:pt x="17579" y="9407"/>
                    <a:pt x="17713" y="11676"/>
                  </a:cubicBezTo>
                  <a:lnTo>
                    <a:pt x="17713" y="11876"/>
                  </a:lnTo>
                  <a:lnTo>
                    <a:pt x="12709" y="11876"/>
                  </a:lnTo>
                  <a:lnTo>
                    <a:pt x="12709" y="5438"/>
                  </a:lnTo>
                  <a:close/>
                  <a:moveTo>
                    <a:pt x="16912" y="5838"/>
                  </a:moveTo>
                  <a:lnTo>
                    <a:pt x="16912" y="5838"/>
                  </a:lnTo>
                  <a:cubicBezTo>
                    <a:pt x="18113" y="6005"/>
                    <a:pt x="19381" y="6305"/>
                    <a:pt x="20682" y="6639"/>
                  </a:cubicBezTo>
                  <a:cubicBezTo>
                    <a:pt x="21549" y="8173"/>
                    <a:pt x="22049" y="9975"/>
                    <a:pt x="22116" y="11876"/>
                  </a:cubicBezTo>
                  <a:lnTo>
                    <a:pt x="18380" y="11876"/>
                  </a:lnTo>
                  <a:lnTo>
                    <a:pt x="18380" y="11642"/>
                  </a:lnTo>
                  <a:cubicBezTo>
                    <a:pt x="18280" y="9407"/>
                    <a:pt x="17679" y="7473"/>
                    <a:pt x="16912" y="5838"/>
                  </a:cubicBezTo>
                  <a:close/>
                  <a:moveTo>
                    <a:pt x="21616" y="6839"/>
                  </a:moveTo>
                  <a:lnTo>
                    <a:pt x="21616" y="6839"/>
                  </a:lnTo>
                  <a:cubicBezTo>
                    <a:pt x="22049" y="6972"/>
                    <a:pt x="22416" y="7106"/>
                    <a:pt x="22850" y="7206"/>
                  </a:cubicBezTo>
                  <a:cubicBezTo>
                    <a:pt x="23550" y="8640"/>
                    <a:pt x="23951" y="10208"/>
                    <a:pt x="24017" y="11876"/>
                  </a:cubicBezTo>
                  <a:lnTo>
                    <a:pt x="22850" y="11876"/>
                  </a:lnTo>
                  <a:cubicBezTo>
                    <a:pt x="22783" y="10108"/>
                    <a:pt x="22349" y="8373"/>
                    <a:pt x="21616" y="6839"/>
                  </a:cubicBezTo>
                  <a:close/>
                  <a:moveTo>
                    <a:pt x="2068" y="12610"/>
                  </a:moveTo>
                  <a:cubicBezTo>
                    <a:pt x="2135" y="14711"/>
                    <a:pt x="2702" y="16779"/>
                    <a:pt x="3669" y="18514"/>
                  </a:cubicBezTo>
                  <a:cubicBezTo>
                    <a:pt x="3202" y="18381"/>
                    <a:pt x="2702" y="18247"/>
                    <a:pt x="2202" y="18114"/>
                  </a:cubicBezTo>
                  <a:cubicBezTo>
                    <a:pt x="1301" y="16479"/>
                    <a:pt x="701" y="14611"/>
                    <a:pt x="667" y="12610"/>
                  </a:cubicBezTo>
                  <a:close/>
                  <a:moveTo>
                    <a:pt x="24017" y="12610"/>
                  </a:moveTo>
                  <a:cubicBezTo>
                    <a:pt x="23951" y="14711"/>
                    <a:pt x="23350" y="16713"/>
                    <a:pt x="22283" y="18447"/>
                  </a:cubicBezTo>
                  <a:cubicBezTo>
                    <a:pt x="21916" y="18547"/>
                    <a:pt x="21515" y="18681"/>
                    <a:pt x="21082" y="18814"/>
                  </a:cubicBezTo>
                  <a:cubicBezTo>
                    <a:pt x="22183" y="16980"/>
                    <a:pt x="22783" y="14845"/>
                    <a:pt x="22850" y="12610"/>
                  </a:cubicBezTo>
                  <a:close/>
                  <a:moveTo>
                    <a:pt x="6538" y="12610"/>
                  </a:moveTo>
                  <a:cubicBezTo>
                    <a:pt x="6571" y="14945"/>
                    <a:pt x="7205" y="17213"/>
                    <a:pt x="8406" y="19481"/>
                  </a:cubicBezTo>
                  <a:cubicBezTo>
                    <a:pt x="7239" y="19315"/>
                    <a:pt x="6004" y="19048"/>
                    <a:pt x="4670" y="18781"/>
                  </a:cubicBezTo>
                  <a:cubicBezTo>
                    <a:pt x="3503" y="16980"/>
                    <a:pt x="2835" y="14845"/>
                    <a:pt x="2769" y="12610"/>
                  </a:cubicBezTo>
                  <a:close/>
                  <a:moveTo>
                    <a:pt x="22149" y="12610"/>
                  </a:moveTo>
                  <a:cubicBezTo>
                    <a:pt x="22083" y="14978"/>
                    <a:pt x="21349" y="17213"/>
                    <a:pt x="20081" y="19048"/>
                  </a:cubicBezTo>
                  <a:cubicBezTo>
                    <a:pt x="19447" y="19214"/>
                    <a:pt x="18780" y="19348"/>
                    <a:pt x="18046" y="19481"/>
                  </a:cubicBezTo>
                  <a:cubicBezTo>
                    <a:pt x="17546" y="19548"/>
                    <a:pt x="17012" y="19648"/>
                    <a:pt x="16412" y="19681"/>
                  </a:cubicBezTo>
                  <a:cubicBezTo>
                    <a:pt x="17679" y="17346"/>
                    <a:pt x="18347" y="15011"/>
                    <a:pt x="18380" y="12610"/>
                  </a:cubicBezTo>
                  <a:close/>
                  <a:moveTo>
                    <a:pt x="12009" y="12610"/>
                  </a:moveTo>
                  <a:lnTo>
                    <a:pt x="12009" y="19815"/>
                  </a:lnTo>
                  <a:cubicBezTo>
                    <a:pt x="11108" y="19782"/>
                    <a:pt x="10207" y="19715"/>
                    <a:pt x="9240" y="19615"/>
                  </a:cubicBezTo>
                  <a:cubicBezTo>
                    <a:pt x="7939" y="17313"/>
                    <a:pt x="7272" y="14978"/>
                    <a:pt x="7239" y="12610"/>
                  </a:cubicBezTo>
                  <a:close/>
                  <a:moveTo>
                    <a:pt x="17713" y="12543"/>
                  </a:moveTo>
                  <a:cubicBezTo>
                    <a:pt x="17679" y="14978"/>
                    <a:pt x="16946" y="17346"/>
                    <a:pt x="15611" y="19715"/>
                  </a:cubicBezTo>
                  <a:cubicBezTo>
                    <a:pt x="14936" y="19790"/>
                    <a:pt x="14223" y="19827"/>
                    <a:pt x="13472" y="19827"/>
                  </a:cubicBezTo>
                  <a:cubicBezTo>
                    <a:pt x="13222" y="19827"/>
                    <a:pt x="12968" y="19823"/>
                    <a:pt x="12709" y="19815"/>
                  </a:cubicBezTo>
                  <a:lnTo>
                    <a:pt x="12709" y="12543"/>
                  </a:lnTo>
                  <a:close/>
                  <a:moveTo>
                    <a:pt x="21616" y="19315"/>
                  </a:moveTo>
                  <a:cubicBezTo>
                    <a:pt x="20415" y="20982"/>
                    <a:pt x="18780" y="22283"/>
                    <a:pt x="16845" y="23117"/>
                  </a:cubicBezTo>
                  <a:cubicBezTo>
                    <a:pt x="18280" y="22217"/>
                    <a:pt x="19547" y="21049"/>
                    <a:pt x="20515" y="19648"/>
                  </a:cubicBezTo>
                  <a:cubicBezTo>
                    <a:pt x="20915" y="19548"/>
                    <a:pt x="21282" y="19448"/>
                    <a:pt x="21616" y="19315"/>
                  </a:cubicBezTo>
                  <a:close/>
                  <a:moveTo>
                    <a:pt x="2769" y="19014"/>
                  </a:moveTo>
                  <a:cubicBezTo>
                    <a:pt x="3236" y="19148"/>
                    <a:pt x="3736" y="19281"/>
                    <a:pt x="4203" y="19381"/>
                  </a:cubicBezTo>
                  <a:cubicBezTo>
                    <a:pt x="5271" y="21016"/>
                    <a:pt x="6738" y="22383"/>
                    <a:pt x="8506" y="23351"/>
                  </a:cubicBezTo>
                  <a:cubicBezTo>
                    <a:pt x="6171" y="22517"/>
                    <a:pt x="4203" y="20982"/>
                    <a:pt x="2769" y="19014"/>
                  </a:cubicBezTo>
                  <a:close/>
                  <a:moveTo>
                    <a:pt x="9674" y="20349"/>
                  </a:moveTo>
                  <a:cubicBezTo>
                    <a:pt x="10508" y="20449"/>
                    <a:pt x="11241" y="20482"/>
                    <a:pt x="12009" y="20515"/>
                  </a:cubicBezTo>
                  <a:lnTo>
                    <a:pt x="12009" y="23451"/>
                  </a:lnTo>
                  <a:cubicBezTo>
                    <a:pt x="11075" y="22383"/>
                    <a:pt x="10341" y="21383"/>
                    <a:pt x="9674" y="20349"/>
                  </a:cubicBezTo>
                  <a:close/>
                  <a:moveTo>
                    <a:pt x="15178" y="20482"/>
                  </a:moveTo>
                  <a:cubicBezTo>
                    <a:pt x="14510" y="21549"/>
                    <a:pt x="13677" y="22650"/>
                    <a:pt x="12709" y="23684"/>
                  </a:cubicBezTo>
                  <a:lnTo>
                    <a:pt x="12709" y="20515"/>
                  </a:lnTo>
                  <a:lnTo>
                    <a:pt x="13210" y="20515"/>
                  </a:lnTo>
                  <a:cubicBezTo>
                    <a:pt x="13877" y="20515"/>
                    <a:pt x="14544" y="20482"/>
                    <a:pt x="15178" y="20482"/>
                  </a:cubicBezTo>
                  <a:close/>
                  <a:moveTo>
                    <a:pt x="5204" y="19648"/>
                  </a:moveTo>
                  <a:lnTo>
                    <a:pt x="5204" y="19648"/>
                  </a:lnTo>
                  <a:cubicBezTo>
                    <a:pt x="6505" y="19882"/>
                    <a:pt x="7672" y="20115"/>
                    <a:pt x="8773" y="20215"/>
                  </a:cubicBezTo>
                  <a:cubicBezTo>
                    <a:pt x="9507" y="21449"/>
                    <a:pt x="10341" y="22617"/>
                    <a:pt x="11342" y="23784"/>
                  </a:cubicBezTo>
                  <a:cubicBezTo>
                    <a:pt x="8840" y="23117"/>
                    <a:pt x="6738" y="21616"/>
                    <a:pt x="5204" y="19648"/>
                  </a:cubicBezTo>
                  <a:close/>
                  <a:moveTo>
                    <a:pt x="19514" y="19882"/>
                  </a:moveTo>
                  <a:lnTo>
                    <a:pt x="19514" y="19882"/>
                  </a:lnTo>
                  <a:cubicBezTo>
                    <a:pt x="18013" y="21716"/>
                    <a:pt x="15978" y="23117"/>
                    <a:pt x="13576" y="23784"/>
                  </a:cubicBezTo>
                  <a:cubicBezTo>
                    <a:pt x="14544" y="22650"/>
                    <a:pt x="15344" y="21516"/>
                    <a:pt x="16045" y="20382"/>
                  </a:cubicBezTo>
                  <a:cubicBezTo>
                    <a:pt x="17346" y="20282"/>
                    <a:pt x="18480" y="20115"/>
                    <a:pt x="19514" y="19882"/>
                  </a:cubicBezTo>
                  <a:close/>
                  <a:moveTo>
                    <a:pt x="12376" y="1"/>
                  </a:moveTo>
                  <a:cubicBezTo>
                    <a:pt x="5537" y="1"/>
                    <a:pt x="0" y="5538"/>
                    <a:pt x="0" y="12376"/>
                  </a:cubicBezTo>
                  <a:cubicBezTo>
                    <a:pt x="0" y="19214"/>
                    <a:pt x="5537" y="24785"/>
                    <a:pt x="12376" y="24785"/>
                  </a:cubicBezTo>
                  <a:lnTo>
                    <a:pt x="12642" y="24785"/>
                  </a:lnTo>
                  <a:cubicBezTo>
                    <a:pt x="19347" y="24552"/>
                    <a:pt x="24718" y="19048"/>
                    <a:pt x="24718" y="12343"/>
                  </a:cubicBezTo>
                  <a:cubicBezTo>
                    <a:pt x="24718" y="5638"/>
                    <a:pt x="19347" y="134"/>
                    <a:pt x="12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-4410475" y="4376900"/>
              <a:ext cx="752225" cy="721375"/>
            </a:xfrm>
            <a:custGeom>
              <a:rect b="b" l="l" r="r" t="t"/>
              <a:pathLst>
                <a:path extrusionOk="0" h="28855" w="30089">
                  <a:moveTo>
                    <a:pt x="3336" y="1"/>
                  </a:moveTo>
                  <a:cubicBezTo>
                    <a:pt x="1501" y="1"/>
                    <a:pt x="0" y="1502"/>
                    <a:pt x="0" y="3337"/>
                  </a:cubicBezTo>
                  <a:lnTo>
                    <a:pt x="0" y="25519"/>
                  </a:lnTo>
                  <a:cubicBezTo>
                    <a:pt x="0" y="27354"/>
                    <a:pt x="1501" y="28855"/>
                    <a:pt x="3336" y="28855"/>
                  </a:cubicBezTo>
                  <a:lnTo>
                    <a:pt x="26753" y="28855"/>
                  </a:lnTo>
                  <a:cubicBezTo>
                    <a:pt x="28587" y="28855"/>
                    <a:pt x="30089" y="27354"/>
                    <a:pt x="30089" y="25519"/>
                  </a:cubicBezTo>
                  <a:lnTo>
                    <a:pt x="30089" y="3337"/>
                  </a:lnTo>
                  <a:cubicBezTo>
                    <a:pt x="30089" y="1502"/>
                    <a:pt x="28587" y="1"/>
                    <a:pt x="26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-4368775" y="4337725"/>
              <a:ext cx="752225" cy="721375"/>
            </a:xfrm>
            <a:custGeom>
              <a:rect b="b" l="l" r="r" t="t"/>
              <a:pathLst>
                <a:path extrusionOk="0" h="28855" w="30089">
                  <a:moveTo>
                    <a:pt x="3336" y="0"/>
                  </a:moveTo>
                  <a:cubicBezTo>
                    <a:pt x="1501" y="0"/>
                    <a:pt x="0" y="1501"/>
                    <a:pt x="0" y="3336"/>
                  </a:cubicBezTo>
                  <a:lnTo>
                    <a:pt x="0" y="25518"/>
                  </a:lnTo>
                  <a:cubicBezTo>
                    <a:pt x="0" y="27353"/>
                    <a:pt x="1501" y="28854"/>
                    <a:pt x="3336" y="28854"/>
                  </a:cubicBezTo>
                  <a:lnTo>
                    <a:pt x="26753" y="28854"/>
                  </a:lnTo>
                  <a:cubicBezTo>
                    <a:pt x="28587" y="28854"/>
                    <a:pt x="30088" y="27353"/>
                    <a:pt x="30088" y="25518"/>
                  </a:cubicBezTo>
                  <a:lnTo>
                    <a:pt x="30088" y="3336"/>
                  </a:lnTo>
                  <a:cubicBezTo>
                    <a:pt x="30088" y="1501"/>
                    <a:pt x="28587" y="0"/>
                    <a:pt x="26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-4308750" y="4382750"/>
              <a:ext cx="632150" cy="632150"/>
            </a:xfrm>
            <a:custGeom>
              <a:rect b="b" l="l" r="r" t="t"/>
              <a:pathLst>
                <a:path extrusionOk="0" h="25286" w="25286">
                  <a:moveTo>
                    <a:pt x="12643" y="3703"/>
                  </a:moveTo>
                  <a:cubicBezTo>
                    <a:pt x="17547" y="3703"/>
                    <a:pt x="21550" y="7706"/>
                    <a:pt x="21550" y="12643"/>
                  </a:cubicBezTo>
                  <a:cubicBezTo>
                    <a:pt x="21550" y="17546"/>
                    <a:pt x="17547" y="21549"/>
                    <a:pt x="12643" y="21549"/>
                  </a:cubicBezTo>
                  <a:cubicBezTo>
                    <a:pt x="7706" y="21549"/>
                    <a:pt x="3704" y="17546"/>
                    <a:pt x="3704" y="12643"/>
                  </a:cubicBezTo>
                  <a:cubicBezTo>
                    <a:pt x="3704" y="7706"/>
                    <a:pt x="7706" y="3703"/>
                    <a:pt x="12643" y="3703"/>
                  </a:cubicBezTo>
                  <a:close/>
                  <a:moveTo>
                    <a:pt x="12643" y="0"/>
                  </a:moveTo>
                  <a:cubicBezTo>
                    <a:pt x="5672" y="0"/>
                    <a:pt x="1" y="5671"/>
                    <a:pt x="1" y="12643"/>
                  </a:cubicBezTo>
                  <a:cubicBezTo>
                    <a:pt x="1" y="19614"/>
                    <a:pt x="5672" y="25285"/>
                    <a:pt x="12643" y="25285"/>
                  </a:cubicBezTo>
                  <a:cubicBezTo>
                    <a:pt x="19615" y="25285"/>
                    <a:pt x="25286" y="19614"/>
                    <a:pt x="25286" y="12643"/>
                  </a:cubicBezTo>
                  <a:cubicBezTo>
                    <a:pt x="25286" y="5671"/>
                    <a:pt x="19615" y="0"/>
                    <a:pt x="12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-3778350" y="4637100"/>
              <a:ext cx="25" cy="2525"/>
            </a:xfrm>
            <a:custGeom>
              <a:rect b="b" l="l" r="r" t="t"/>
              <a:pathLst>
                <a:path extrusionOk="0" fill="none" h="101" w="1">
                  <a:moveTo>
                    <a:pt x="0" y="10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5"/>
            <p:cNvSpPr/>
            <p:nvPr/>
          </p:nvSpPr>
          <p:spPr>
            <a:xfrm>
              <a:off x="-3782525" y="4627100"/>
              <a:ext cx="1675" cy="1675"/>
            </a:xfrm>
            <a:custGeom>
              <a:rect b="b" l="l" r="r" t="t"/>
              <a:pathLst>
                <a:path extrusionOk="0" fill="none" h="67" w="67">
                  <a:moveTo>
                    <a:pt x="67" y="67"/>
                  </a:moveTo>
                  <a:cubicBezTo>
                    <a:pt x="67" y="33"/>
                    <a:pt x="67" y="33"/>
                    <a:pt x="0" y="0"/>
                  </a:cubicBezTo>
                  <a:cubicBezTo>
                    <a:pt x="67" y="33"/>
                    <a:pt x="67" y="67"/>
                    <a:pt x="67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5"/>
            <p:cNvSpPr/>
            <p:nvPr/>
          </p:nvSpPr>
          <p:spPr>
            <a:xfrm>
              <a:off x="-4092750" y="4603750"/>
              <a:ext cx="416975" cy="411150"/>
            </a:xfrm>
            <a:custGeom>
              <a:rect b="b" l="l" r="r" t="t"/>
              <a:pathLst>
                <a:path extrusionOk="0" h="16446" w="16679">
                  <a:moveTo>
                    <a:pt x="16045" y="0"/>
                  </a:moveTo>
                  <a:lnTo>
                    <a:pt x="16045" y="0"/>
                  </a:lnTo>
                  <a:cubicBezTo>
                    <a:pt x="16155" y="359"/>
                    <a:pt x="16253" y="725"/>
                    <a:pt x="16337" y="1096"/>
                  </a:cubicBezTo>
                  <a:lnTo>
                    <a:pt x="16337" y="1096"/>
                  </a:lnTo>
                  <a:cubicBezTo>
                    <a:pt x="16263" y="731"/>
                    <a:pt x="16174" y="369"/>
                    <a:pt x="16045" y="0"/>
                  </a:cubicBezTo>
                  <a:close/>
                  <a:moveTo>
                    <a:pt x="16337" y="1096"/>
                  </a:moveTo>
                  <a:lnTo>
                    <a:pt x="16337" y="1096"/>
                  </a:lnTo>
                  <a:cubicBezTo>
                    <a:pt x="16416" y="1489"/>
                    <a:pt x="16476" y="1886"/>
                    <a:pt x="16546" y="2302"/>
                  </a:cubicBezTo>
                  <a:lnTo>
                    <a:pt x="12976" y="3536"/>
                  </a:lnTo>
                  <a:lnTo>
                    <a:pt x="12976" y="3803"/>
                  </a:lnTo>
                  <a:cubicBezTo>
                    <a:pt x="12976" y="8706"/>
                    <a:pt x="8974" y="12709"/>
                    <a:pt x="4037" y="12709"/>
                  </a:cubicBezTo>
                  <a:cubicBezTo>
                    <a:pt x="2802" y="12709"/>
                    <a:pt x="1568" y="12476"/>
                    <a:pt x="467" y="11975"/>
                  </a:cubicBezTo>
                  <a:lnTo>
                    <a:pt x="0" y="15778"/>
                  </a:lnTo>
                  <a:cubicBezTo>
                    <a:pt x="1235" y="16178"/>
                    <a:pt x="2636" y="16445"/>
                    <a:pt x="4037" y="16445"/>
                  </a:cubicBezTo>
                  <a:cubicBezTo>
                    <a:pt x="11008" y="16445"/>
                    <a:pt x="16679" y="10774"/>
                    <a:pt x="16679" y="3803"/>
                  </a:cubicBezTo>
                  <a:cubicBezTo>
                    <a:pt x="16656" y="2868"/>
                    <a:pt x="16534" y="1965"/>
                    <a:pt x="16337" y="1096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5"/>
            <p:cNvSpPr/>
            <p:nvPr/>
          </p:nvSpPr>
          <p:spPr>
            <a:xfrm>
              <a:off x="-3785025" y="4616250"/>
              <a:ext cx="850" cy="3350"/>
            </a:xfrm>
            <a:custGeom>
              <a:rect b="b" l="l" r="r" t="t"/>
              <a:pathLst>
                <a:path extrusionOk="0" fill="none" h="134" w="34">
                  <a:moveTo>
                    <a:pt x="34" y="134"/>
                  </a:moveTo>
                  <a:cubicBezTo>
                    <a:pt x="34" y="100"/>
                    <a:pt x="0" y="34"/>
                    <a:pt x="0" y="0"/>
                  </a:cubicBezTo>
                  <a:cubicBezTo>
                    <a:pt x="0" y="34"/>
                    <a:pt x="34" y="100"/>
                    <a:pt x="34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5"/>
            <p:cNvSpPr/>
            <p:nvPr/>
          </p:nvSpPr>
          <p:spPr>
            <a:xfrm>
              <a:off x="-3771700" y="46704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5"/>
            <p:cNvSpPr/>
            <p:nvPr/>
          </p:nvSpPr>
          <p:spPr>
            <a:xfrm>
              <a:off x="-3775025" y="4648775"/>
              <a:ext cx="25" cy="850"/>
            </a:xfrm>
            <a:custGeom>
              <a:rect b="b" l="l" r="r" t="t"/>
              <a:pathLst>
                <a:path extrusionOk="0" fill="none" h="34" w="1">
                  <a:moveTo>
                    <a:pt x="1" y="3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-3772525" y="4658775"/>
              <a:ext cx="25" cy="1700"/>
            </a:xfrm>
            <a:custGeom>
              <a:rect b="b" l="l" r="r" t="t"/>
              <a:pathLst>
                <a:path extrusionOk="0" fill="none" h="68" w="1">
                  <a:moveTo>
                    <a:pt x="1" y="67"/>
                  </a:moveTo>
                  <a:cubicBezTo>
                    <a:pt x="1" y="67"/>
                    <a:pt x="1" y="1"/>
                    <a:pt x="1" y="67"/>
                  </a:cubicBezTo>
                  <a:cubicBezTo>
                    <a:pt x="1" y="1"/>
                    <a:pt x="1" y="67"/>
                    <a:pt x="1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5"/>
            <p:cNvSpPr/>
            <p:nvPr/>
          </p:nvSpPr>
          <p:spPr>
            <a:xfrm>
              <a:off x="-3976825" y="4383575"/>
              <a:ext cx="297725" cy="310250"/>
            </a:xfrm>
            <a:custGeom>
              <a:rect b="b" l="l" r="r" t="t"/>
              <a:pathLst>
                <a:path extrusionOk="0" h="12410" w="11909">
                  <a:moveTo>
                    <a:pt x="0" y="1"/>
                  </a:moveTo>
                  <a:lnTo>
                    <a:pt x="0" y="3737"/>
                  </a:lnTo>
                  <a:cubicBezTo>
                    <a:pt x="4537" y="4070"/>
                    <a:pt x="8173" y="7773"/>
                    <a:pt x="8273" y="12410"/>
                  </a:cubicBezTo>
                  <a:lnTo>
                    <a:pt x="11909" y="11142"/>
                  </a:lnTo>
                  <a:cubicBezTo>
                    <a:pt x="11175" y="5071"/>
                    <a:pt x="6171" y="301"/>
                    <a:pt x="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5"/>
            <p:cNvSpPr/>
            <p:nvPr/>
          </p:nvSpPr>
          <p:spPr>
            <a:xfrm>
              <a:off x="-4269550" y="4383575"/>
              <a:ext cx="292750" cy="235200"/>
            </a:xfrm>
            <a:custGeom>
              <a:rect b="b" l="l" r="r" t="t"/>
              <a:pathLst>
                <a:path extrusionOk="0" h="9408" w="11710">
                  <a:moveTo>
                    <a:pt x="11075" y="1"/>
                  </a:moveTo>
                  <a:cubicBezTo>
                    <a:pt x="6272" y="1"/>
                    <a:pt x="2102" y="2669"/>
                    <a:pt x="1" y="6605"/>
                  </a:cubicBezTo>
                  <a:lnTo>
                    <a:pt x="2736" y="9407"/>
                  </a:lnTo>
                  <a:cubicBezTo>
                    <a:pt x="4037" y="6072"/>
                    <a:pt x="7273" y="3737"/>
                    <a:pt x="11075" y="3737"/>
                  </a:cubicBezTo>
                  <a:cubicBezTo>
                    <a:pt x="11275" y="3737"/>
                    <a:pt x="11509" y="3737"/>
                    <a:pt x="11709" y="3770"/>
                  </a:cubicBezTo>
                  <a:lnTo>
                    <a:pt x="11709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-4813275" y="4215950"/>
              <a:ext cx="676350" cy="502900"/>
            </a:xfrm>
            <a:custGeom>
              <a:rect b="b" l="l" r="r" t="t"/>
              <a:pathLst>
                <a:path extrusionOk="0" h="20116" w="27054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5"/>
            <p:cNvSpPr/>
            <p:nvPr/>
          </p:nvSpPr>
          <p:spPr>
            <a:xfrm>
              <a:off x="-4758225" y="4164250"/>
              <a:ext cx="675500" cy="502050"/>
            </a:xfrm>
            <a:custGeom>
              <a:rect b="b" l="l" r="r" t="t"/>
              <a:pathLst>
                <a:path extrusionOk="0" h="20082" w="2702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5"/>
            <p:cNvSpPr/>
            <p:nvPr/>
          </p:nvSpPr>
          <p:spPr>
            <a:xfrm>
              <a:off x="-4558075" y="4261950"/>
              <a:ext cx="281875" cy="306175"/>
            </a:xfrm>
            <a:custGeom>
              <a:rect b="b" l="l" r="r" t="t"/>
              <a:pathLst>
                <a:path extrusionOk="0" h="12247" w="11275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5"/>
            <p:cNvSpPr/>
            <p:nvPr/>
          </p:nvSpPr>
          <p:spPr>
            <a:xfrm>
              <a:off x="-2170550" y="2098600"/>
              <a:ext cx="970725" cy="615475"/>
            </a:xfrm>
            <a:custGeom>
              <a:rect b="b" l="l" r="r" t="t"/>
              <a:pathLst>
                <a:path extrusionOk="0" h="24619" w="38829">
                  <a:moveTo>
                    <a:pt x="3136" y="1"/>
                  </a:moveTo>
                  <a:cubicBezTo>
                    <a:pt x="1368" y="1"/>
                    <a:pt x="1" y="1435"/>
                    <a:pt x="1" y="3137"/>
                  </a:cubicBezTo>
                  <a:lnTo>
                    <a:pt x="1" y="21483"/>
                  </a:lnTo>
                  <a:cubicBezTo>
                    <a:pt x="1" y="23251"/>
                    <a:pt x="1402" y="24619"/>
                    <a:pt x="3136" y="24619"/>
                  </a:cubicBezTo>
                  <a:lnTo>
                    <a:pt x="35693" y="24619"/>
                  </a:lnTo>
                  <a:cubicBezTo>
                    <a:pt x="37394" y="24619"/>
                    <a:pt x="38828" y="23184"/>
                    <a:pt x="38828" y="21483"/>
                  </a:cubicBezTo>
                  <a:lnTo>
                    <a:pt x="38828" y="3137"/>
                  </a:lnTo>
                  <a:cubicBezTo>
                    <a:pt x="38828" y="1402"/>
                    <a:pt x="37394" y="1"/>
                    <a:pt x="35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5"/>
            <p:cNvSpPr/>
            <p:nvPr/>
          </p:nvSpPr>
          <p:spPr>
            <a:xfrm>
              <a:off x="-2135525" y="2061075"/>
              <a:ext cx="970725" cy="615475"/>
            </a:xfrm>
            <a:custGeom>
              <a:rect b="b" l="l" r="r" t="t"/>
              <a:pathLst>
                <a:path extrusionOk="0" h="24619" w="38829">
                  <a:moveTo>
                    <a:pt x="3136" y="1"/>
                  </a:moveTo>
                  <a:cubicBezTo>
                    <a:pt x="1402" y="1"/>
                    <a:pt x="1" y="1435"/>
                    <a:pt x="1" y="3136"/>
                  </a:cubicBezTo>
                  <a:lnTo>
                    <a:pt x="1" y="21483"/>
                  </a:lnTo>
                  <a:cubicBezTo>
                    <a:pt x="1" y="23251"/>
                    <a:pt x="1435" y="24618"/>
                    <a:pt x="3136" y="24618"/>
                  </a:cubicBezTo>
                  <a:lnTo>
                    <a:pt x="35693" y="24618"/>
                  </a:lnTo>
                  <a:cubicBezTo>
                    <a:pt x="37461" y="24618"/>
                    <a:pt x="38828" y="23184"/>
                    <a:pt x="38828" y="21483"/>
                  </a:cubicBezTo>
                  <a:lnTo>
                    <a:pt x="38828" y="3136"/>
                  </a:lnTo>
                  <a:cubicBezTo>
                    <a:pt x="38828" y="1402"/>
                    <a:pt x="37427" y="1"/>
                    <a:pt x="35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5"/>
            <p:cNvSpPr/>
            <p:nvPr/>
          </p:nvSpPr>
          <p:spPr>
            <a:xfrm>
              <a:off x="-2016275" y="2148650"/>
              <a:ext cx="739725" cy="110925"/>
            </a:xfrm>
            <a:custGeom>
              <a:rect b="b" l="l" r="r" t="t"/>
              <a:pathLst>
                <a:path extrusionOk="0" h="4437" w="29589">
                  <a:moveTo>
                    <a:pt x="2202" y="0"/>
                  </a:moveTo>
                  <a:cubicBezTo>
                    <a:pt x="1001" y="0"/>
                    <a:pt x="1" y="1001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5"/>
            <p:cNvSpPr/>
            <p:nvPr/>
          </p:nvSpPr>
          <p:spPr>
            <a:xfrm>
              <a:off x="-1582625" y="2148650"/>
              <a:ext cx="306075" cy="110925"/>
            </a:xfrm>
            <a:custGeom>
              <a:rect b="b" l="l" r="r" t="t"/>
              <a:pathLst>
                <a:path extrusionOk="0" h="4437" w="12243">
                  <a:moveTo>
                    <a:pt x="0" y="0"/>
                  </a:moveTo>
                  <a:lnTo>
                    <a:pt x="0" y="4437"/>
                  </a:lnTo>
                  <a:lnTo>
                    <a:pt x="10041" y="4437"/>
                  </a:lnTo>
                  <a:cubicBezTo>
                    <a:pt x="11242" y="4437"/>
                    <a:pt x="12243" y="3436"/>
                    <a:pt x="12243" y="2235"/>
                  </a:cubicBezTo>
                  <a:cubicBezTo>
                    <a:pt x="12243" y="1001"/>
                    <a:pt x="11309" y="0"/>
                    <a:pt x="10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5"/>
            <p:cNvSpPr/>
            <p:nvPr/>
          </p:nvSpPr>
          <p:spPr>
            <a:xfrm>
              <a:off x="-1640175" y="2147825"/>
              <a:ext cx="112625" cy="112600"/>
            </a:xfrm>
            <a:custGeom>
              <a:rect b="b" l="l" r="r" t="t"/>
              <a:pathLst>
                <a:path extrusionOk="0" h="4504" w="4505">
                  <a:moveTo>
                    <a:pt x="2269" y="0"/>
                  </a:moveTo>
                  <a:cubicBezTo>
                    <a:pt x="1002" y="0"/>
                    <a:pt x="1" y="1001"/>
                    <a:pt x="1" y="2268"/>
                  </a:cubicBezTo>
                  <a:cubicBezTo>
                    <a:pt x="1" y="3503"/>
                    <a:pt x="1002" y="4503"/>
                    <a:pt x="2269" y="4503"/>
                  </a:cubicBezTo>
                  <a:cubicBezTo>
                    <a:pt x="3503" y="4503"/>
                    <a:pt x="4504" y="3503"/>
                    <a:pt x="4504" y="2268"/>
                  </a:cubicBezTo>
                  <a:cubicBezTo>
                    <a:pt x="4504" y="1001"/>
                    <a:pt x="3503" y="0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5"/>
            <p:cNvSpPr/>
            <p:nvPr/>
          </p:nvSpPr>
          <p:spPr>
            <a:xfrm>
              <a:off x="-2016275" y="2295425"/>
              <a:ext cx="739725" cy="110925"/>
            </a:xfrm>
            <a:custGeom>
              <a:rect b="b" l="l" r="r" t="t"/>
              <a:pathLst>
                <a:path extrusionOk="0" h="4437" w="29589">
                  <a:moveTo>
                    <a:pt x="2202" y="0"/>
                  </a:moveTo>
                  <a:cubicBezTo>
                    <a:pt x="1001" y="0"/>
                    <a:pt x="1" y="1034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34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-2016275" y="2443025"/>
              <a:ext cx="739725" cy="110100"/>
            </a:xfrm>
            <a:custGeom>
              <a:rect b="b" l="l" r="r" t="t"/>
              <a:pathLst>
                <a:path extrusionOk="0" h="4404" w="29589">
                  <a:moveTo>
                    <a:pt x="2202" y="0"/>
                  </a:moveTo>
                  <a:cubicBezTo>
                    <a:pt x="1001" y="0"/>
                    <a:pt x="1" y="1001"/>
                    <a:pt x="1" y="2202"/>
                  </a:cubicBezTo>
                  <a:cubicBezTo>
                    <a:pt x="1" y="3403"/>
                    <a:pt x="1001" y="4404"/>
                    <a:pt x="2202" y="4404"/>
                  </a:cubicBezTo>
                  <a:lnTo>
                    <a:pt x="27387" y="4404"/>
                  </a:lnTo>
                  <a:cubicBezTo>
                    <a:pt x="28655" y="4404"/>
                    <a:pt x="29589" y="3470"/>
                    <a:pt x="29589" y="2202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-1718550" y="2296250"/>
              <a:ext cx="442000" cy="110100"/>
            </a:xfrm>
            <a:custGeom>
              <a:rect b="b" l="l" r="r" t="t"/>
              <a:pathLst>
                <a:path extrusionOk="0" h="4404" w="17680">
                  <a:moveTo>
                    <a:pt x="0" y="1"/>
                  </a:moveTo>
                  <a:lnTo>
                    <a:pt x="0" y="4404"/>
                  </a:lnTo>
                  <a:lnTo>
                    <a:pt x="15478" y="4404"/>
                  </a:lnTo>
                  <a:cubicBezTo>
                    <a:pt x="16679" y="4404"/>
                    <a:pt x="17680" y="3403"/>
                    <a:pt x="17680" y="2202"/>
                  </a:cubicBezTo>
                  <a:cubicBezTo>
                    <a:pt x="17680" y="1001"/>
                    <a:pt x="16746" y="1"/>
                    <a:pt x="1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-1470875" y="2443850"/>
              <a:ext cx="194325" cy="110950"/>
            </a:xfrm>
            <a:custGeom>
              <a:rect b="b" l="l" r="r" t="t"/>
              <a:pathLst>
                <a:path extrusionOk="0" h="4438" w="7773">
                  <a:moveTo>
                    <a:pt x="0" y="1"/>
                  </a:moveTo>
                  <a:lnTo>
                    <a:pt x="0" y="4437"/>
                  </a:lnTo>
                  <a:lnTo>
                    <a:pt x="5571" y="4437"/>
                  </a:lnTo>
                  <a:cubicBezTo>
                    <a:pt x="6772" y="4437"/>
                    <a:pt x="7773" y="3437"/>
                    <a:pt x="7773" y="2202"/>
                  </a:cubicBezTo>
                  <a:cubicBezTo>
                    <a:pt x="7773" y="1002"/>
                    <a:pt x="6839" y="1"/>
                    <a:pt x="5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5"/>
            <p:cNvSpPr/>
            <p:nvPr/>
          </p:nvSpPr>
          <p:spPr>
            <a:xfrm>
              <a:off x="-1774425" y="2294575"/>
              <a:ext cx="112600" cy="112625"/>
            </a:xfrm>
            <a:custGeom>
              <a:rect b="b" l="l" r="r" t="t"/>
              <a:pathLst>
                <a:path extrusionOk="0" h="4505" w="4504">
                  <a:moveTo>
                    <a:pt x="2235" y="1"/>
                  </a:moveTo>
                  <a:cubicBezTo>
                    <a:pt x="1001" y="1"/>
                    <a:pt x="0" y="1002"/>
                    <a:pt x="0" y="2269"/>
                  </a:cubicBezTo>
                  <a:cubicBezTo>
                    <a:pt x="0" y="3503"/>
                    <a:pt x="1001" y="4504"/>
                    <a:pt x="2235" y="4504"/>
                  </a:cubicBezTo>
                  <a:cubicBezTo>
                    <a:pt x="3503" y="4504"/>
                    <a:pt x="4504" y="3503"/>
                    <a:pt x="4504" y="2269"/>
                  </a:cubicBezTo>
                  <a:cubicBezTo>
                    <a:pt x="4504" y="1068"/>
                    <a:pt x="3503" y="68"/>
                    <a:pt x="2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5"/>
            <p:cNvSpPr/>
            <p:nvPr/>
          </p:nvSpPr>
          <p:spPr>
            <a:xfrm>
              <a:off x="-1527575" y="2442200"/>
              <a:ext cx="112600" cy="112600"/>
            </a:xfrm>
            <a:custGeom>
              <a:rect b="b" l="l" r="r" t="t"/>
              <a:pathLst>
                <a:path extrusionOk="0" h="4504" w="4504">
                  <a:moveTo>
                    <a:pt x="2268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8" y="4503"/>
                  </a:cubicBezTo>
                  <a:cubicBezTo>
                    <a:pt x="3503" y="4503"/>
                    <a:pt x="4503" y="3503"/>
                    <a:pt x="4503" y="2235"/>
                  </a:cubicBezTo>
                  <a:cubicBezTo>
                    <a:pt x="4503" y="1034"/>
                    <a:pt x="3503" y="33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5"/>
            <p:cNvSpPr/>
            <p:nvPr/>
          </p:nvSpPr>
          <p:spPr>
            <a:xfrm>
              <a:off x="-2213075" y="359552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01" y="534"/>
                  </a:moveTo>
                  <a:cubicBezTo>
                    <a:pt x="1868" y="534"/>
                    <a:pt x="2269" y="967"/>
                    <a:pt x="2269" y="1434"/>
                  </a:cubicBezTo>
                  <a:cubicBezTo>
                    <a:pt x="2269" y="1902"/>
                    <a:pt x="1868" y="2302"/>
                    <a:pt x="1401" y="2302"/>
                  </a:cubicBezTo>
                  <a:cubicBezTo>
                    <a:pt x="934" y="2302"/>
                    <a:pt x="534" y="1935"/>
                    <a:pt x="534" y="1434"/>
                  </a:cubicBezTo>
                  <a:cubicBezTo>
                    <a:pt x="534" y="967"/>
                    <a:pt x="901" y="534"/>
                    <a:pt x="1401" y="534"/>
                  </a:cubicBezTo>
                  <a:close/>
                  <a:moveTo>
                    <a:pt x="1401" y="0"/>
                  </a:moveTo>
                  <a:cubicBezTo>
                    <a:pt x="601" y="0"/>
                    <a:pt x="0" y="634"/>
                    <a:pt x="0" y="1434"/>
                  </a:cubicBezTo>
                  <a:cubicBezTo>
                    <a:pt x="0" y="2202"/>
                    <a:pt x="601" y="2836"/>
                    <a:pt x="1401" y="2836"/>
                  </a:cubicBezTo>
                  <a:cubicBezTo>
                    <a:pt x="2169" y="2836"/>
                    <a:pt x="2836" y="2202"/>
                    <a:pt x="2836" y="1434"/>
                  </a:cubicBezTo>
                  <a:cubicBezTo>
                    <a:pt x="2836" y="634"/>
                    <a:pt x="2202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5"/>
            <p:cNvSpPr/>
            <p:nvPr/>
          </p:nvSpPr>
          <p:spPr>
            <a:xfrm>
              <a:off x="-2005425" y="3659725"/>
              <a:ext cx="70075" cy="70075"/>
            </a:xfrm>
            <a:custGeom>
              <a:rect b="b" l="l" r="r" t="t"/>
              <a:pathLst>
                <a:path extrusionOk="0" h="2803" w="2803">
                  <a:moveTo>
                    <a:pt x="1401" y="1"/>
                  </a:moveTo>
                  <a:cubicBezTo>
                    <a:pt x="601" y="1"/>
                    <a:pt x="0" y="601"/>
                    <a:pt x="0" y="1402"/>
                  </a:cubicBezTo>
                  <a:cubicBezTo>
                    <a:pt x="0" y="2202"/>
                    <a:pt x="601" y="2803"/>
                    <a:pt x="1401" y="2803"/>
                  </a:cubicBezTo>
                  <a:cubicBezTo>
                    <a:pt x="2202" y="2803"/>
                    <a:pt x="2802" y="2202"/>
                    <a:pt x="2802" y="1402"/>
                  </a:cubicBezTo>
                  <a:cubicBezTo>
                    <a:pt x="2769" y="601"/>
                    <a:pt x="2169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5"/>
            <p:cNvSpPr/>
            <p:nvPr/>
          </p:nvSpPr>
          <p:spPr>
            <a:xfrm>
              <a:off x="-2108000" y="3371800"/>
              <a:ext cx="145125" cy="158675"/>
            </a:xfrm>
            <a:custGeom>
              <a:rect b="b" l="l" r="r" t="t"/>
              <a:pathLst>
                <a:path extrusionOk="0" h="6347" w="5805">
                  <a:moveTo>
                    <a:pt x="685" y="0"/>
                  </a:moveTo>
                  <a:cubicBezTo>
                    <a:pt x="322" y="0"/>
                    <a:pt x="0" y="288"/>
                    <a:pt x="0" y="677"/>
                  </a:cubicBezTo>
                  <a:lnTo>
                    <a:pt x="0" y="5680"/>
                  </a:lnTo>
                  <a:cubicBezTo>
                    <a:pt x="0" y="6078"/>
                    <a:pt x="316" y="6346"/>
                    <a:pt x="656" y="6346"/>
                  </a:cubicBezTo>
                  <a:cubicBezTo>
                    <a:pt x="772" y="6346"/>
                    <a:pt x="891" y="6315"/>
                    <a:pt x="1001" y="6247"/>
                  </a:cubicBezTo>
                  <a:lnTo>
                    <a:pt x="5338" y="3745"/>
                  </a:lnTo>
                  <a:cubicBezTo>
                    <a:pt x="5805" y="3512"/>
                    <a:pt x="5805" y="2878"/>
                    <a:pt x="5338" y="2578"/>
                  </a:cubicBezTo>
                  <a:lnTo>
                    <a:pt x="1001" y="76"/>
                  </a:lnTo>
                  <a:cubicBezTo>
                    <a:pt x="897" y="24"/>
                    <a:pt x="789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5"/>
            <p:cNvSpPr/>
            <p:nvPr/>
          </p:nvSpPr>
          <p:spPr>
            <a:xfrm>
              <a:off x="-4436325" y="3096825"/>
              <a:ext cx="377800" cy="575425"/>
            </a:xfrm>
            <a:custGeom>
              <a:rect b="b" l="l" r="r" t="t"/>
              <a:pathLst>
                <a:path extrusionOk="0" h="23017" w="15112">
                  <a:moveTo>
                    <a:pt x="15111" y="1"/>
                  </a:moveTo>
                  <a:cubicBezTo>
                    <a:pt x="14858" y="472"/>
                    <a:pt x="14628" y="850"/>
                    <a:pt x="14409" y="1157"/>
                  </a:cubicBezTo>
                  <a:lnTo>
                    <a:pt x="14409" y="1157"/>
                  </a:lnTo>
                  <a:cubicBezTo>
                    <a:pt x="15111" y="837"/>
                    <a:pt x="15111" y="1026"/>
                    <a:pt x="15111" y="1"/>
                  </a:cubicBezTo>
                  <a:close/>
                  <a:moveTo>
                    <a:pt x="14409" y="1157"/>
                  </a:moveTo>
                  <a:cubicBezTo>
                    <a:pt x="14083" y="1306"/>
                    <a:pt x="13607" y="1563"/>
                    <a:pt x="12910" y="2102"/>
                  </a:cubicBezTo>
                  <a:cubicBezTo>
                    <a:pt x="12591" y="2353"/>
                    <a:pt x="12263" y="2592"/>
                    <a:pt x="11930" y="2824"/>
                  </a:cubicBezTo>
                  <a:lnTo>
                    <a:pt x="11930" y="2824"/>
                  </a:lnTo>
                  <a:cubicBezTo>
                    <a:pt x="12975" y="2456"/>
                    <a:pt x="13618" y="2266"/>
                    <a:pt x="14409" y="1157"/>
                  </a:cubicBezTo>
                  <a:close/>
                  <a:moveTo>
                    <a:pt x="11930" y="2824"/>
                  </a:moveTo>
                  <a:lnTo>
                    <a:pt x="11930" y="2824"/>
                  </a:lnTo>
                  <a:cubicBezTo>
                    <a:pt x="11319" y="3039"/>
                    <a:pt x="10570" y="3314"/>
                    <a:pt x="9574" y="3870"/>
                  </a:cubicBezTo>
                  <a:cubicBezTo>
                    <a:pt x="6972" y="5271"/>
                    <a:pt x="4003" y="6205"/>
                    <a:pt x="2102" y="8507"/>
                  </a:cubicBezTo>
                  <a:cubicBezTo>
                    <a:pt x="100" y="10942"/>
                    <a:pt x="0" y="14611"/>
                    <a:pt x="1435" y="17446"/>
                  </a:cubicBezTo>
                  <a:cubicBezTo>
                    <a:pt x="2902" y="20248"/>
                    <a:pt x="5771" y="22216"/>
                    <a:pt x="8840" y="23017"/>
                  </a:cubicBezTo>
                  <a:cubicBezTo>
                    <a:pt x="6105" y="21516"/>
                    <a:pt x="4103" y="18747"/>
                    <a:pt x="3603" y="15678"/>
                  </a:cubicBezTo>
                  <a:cubicBezTo>
                    <a:pt x="3103" y="12610"/>
                    <a:pt x="4070" y="9341"/>
                    <a:pt x="6205" y="7039"/>
                  </a:cubicBezTo>
                  <a:cubicBezTo>
                    <a:pt x="7802" y="5298"/>
                    <a:pt x="9962" y="4193"/>
                    <a:pt x="11930" y="2824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5"/>
            <p:cNvSpPr/>
            <p:nvPr/>
          </p:nvSpPr>
          <p:spPr>
            <a:xfrm>
              <a:off x="-2341500" y="4202625"/>
              <a:ext cx="362775" cy="310300"/>
            </a:xfrm>
            <a:custGeom>
              <a:rect b="b" l="l" r="r" t="t"/>
              <a:pathLst>
                <a:path extrusionOk="0" h="12412" w="14511">
                  <a:moveTo>
                    <a:pt x="10174" y="0"/>
                  </a:moveTo>
                  <a:lnTo>
                    <a:pt x="0" y="3569"/>
                  </a:lnTo>
                  <a:lnTo>
                    <a:pt x="4904" y="12176"/>
                  </a:lnTo>
                  <a:cubicBezTo>
                    <a:pt x="4904" y="12176"/>
                    <a:pt x="5880" y="12411"/>
                    <a:pt x="7241" y="12411"/>
                  </a:cubicBezTo>
                  <a:cubicBezTo>
                    <a:pt x="9502" y="12411"/>
                    <a:pt x="12825" y="11762"/>
                    <a:pt x="14511" y="8306"/>
                  </a:cubicBezTo>
                  <a:lnTo>
                    <a:pt x="1017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45"/>
            <p:cNvSpPr/>
            <p:nvPr/>
          </p:nvSpPr>
          <p:spPr>
            <a:xfrm>
              <a:off x="-2341500" y="4202625"/>
              <a:ext cx="283550" cy="261875"/>
            </a:xfrm>
            <a:custGeom>
              <a:rect b="b" l="l" r="r" t="t"/>
              <a:pathLst>
                <a:path extrusionOk="0" h="10475" w="11342">
                  <a:moveTo>
                    <a:pt x="10141" y="0"/>
                  </a:moveTo>
                  <a:lnTo>
                    <a:pt x="0" y="3569"/>
                  </a:lnTo>
                  <a:lnTo>
                    <a:pt x="1668" y="6505"/>
                  </a:lnTo>
                  <a:lnTo>
                    <a:pt x="3903" y="10474"/>
                  </a:lnTo>
                  <a:lnTo>
                    <a:pt x="11342" y="2335"/>
                  </a:lnTo>
                  <a:lnTo>
                    <a:pt x="1014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5"/>
            <p:cNvSpPr/>
            <p:nvPr/>
          </p:nvSpPr>
          <p:spPr>
            <a:xfrm>
              <a:off x="-2257275" y="4393575"/>
              <a:ext cx="646325" cy="384475"/>
            </a:xfrm>
            <a:custGeom>
              <a:rect b="b" l="l" r="r" t="t"/>
              <a:pathLst>
                <a:path extrusionOk="0" h="15379" w="25853">
                  <a:moveTo>
                    <a:pt x="10775" y="1"/>
                  </a:moveTo>
                  <a:lnTo>
                    <a:pt x="534" y="2836"/>
                  </a:lnTo>
                  <a:lnTo>
                    <a:pt x="134" y="8674"/>
                  </a:lnTo>
                  <a:cubicBezTo>
                    <a:pt x="1" y="10709"/>
                    <a:pt x="1468" y="12443"/>
                    <a:pt x="3470" y="12710"/>
                  </a:cubicBezTo>
                  <a:lnTo>
                    <a:pt x="25619" y="15379"/>
                  </a:lnTo>
                  <a:lnTo>
                    <a:pt x="25686" y="14678"/>
                  </a:lnTo>
                  <a:cubicBezTo>
                    <a:pt x="25852" y="12944"/>
                    <a:pt x="24985" y="11342"/>
                    <a:pt x="23484" y="10575"/>
                  </a:cubicBezTo>
                  <a:lnTo>
                    <a:pt x="20682" y="9208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5"/>
            <p:cNvSpPr/>
            <p:nvPr/>
          </p:nvSpPr>
          <p:spPr>
            <a:xfrm>
              <a:off x="-2258100" y="4570375"/>
              <a:ext cx="150950" cy="146800"/>
            </a:xfrm>
            <a:custGeom>
              <a:rect b="b" l="l" r="r" t="t"/>
              <a:pathLst>
                <a:path extrusionOk="0" h="5872" w="6038">
                  <a:moveTo>
                    <a:pt x="1254" y="1"/>
                  </a:moveTo>
                  <a:cubicBezTo>
                    <a:pt x="901" y="1"/>
                    <a:pt x="567" y="45"/>
                    <a:pt x="234" y="134"/>
                  </a:cubicBezTo>
                  <a:lnTo>
                    <a:pt x="134" y="1602"/>
                  </a:lnTo>
                  <a:cubicBezTo>
                    <a:pt x="0" y="3603"/>
                    <a:pt x="1468" y="5371"/>
                    <a:pt x="3469" y="5638"/>
                  </a:cubicBezTo>
                  <a:lnTo>
                    <a:pt x="5604" y="5872"/>
                  </a:lnTo>
                  <a:cubicBezTo>
                    <a:pt x="5671" y="5638"/>
                    <a:pt x="5704" y="5371"/>
                    <a:pt x="5738" y="5104"/>
                  </a:cubicBezTo>
                  <a:cubicBezTo>
                    <a:pt x="6038" y="2603"/>
                    <a:pt x="4303" y="334"/>
                    <a:pt x="1801" y="34"/>
                  </a:cubicBezTo>
                  <a:cubicBezTo>
                    <a:pt x="1612" y="12"/>
                    <a:pt x="1431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5"/>
            <p:cNvSpPr/>
            <p:nvPr/>
          </p:nvSpPr>
          <p:spPr>
            <a:xfrm>
              <a:off x="-1898675" y="4554525"/>
              <a:ext cx="137625" cy="119275"/>
            </a:xfrm>
            <a:custGeom>
              <a:rect b="b" l="l" r="r" t="t"/>
              <a:pathLst>
                <a:path extrusionOk="0" h="4771" w="5505">
                  <a:moveTo>
                    <a:pt x="3369" y="1"/>
                  </a:moveTo>
                  <a:lnTo>
                    <a:pt x="0" y="2469"/>
                  </a:lnTo>
                  <a:lnTo>
                    <a:pt x="1668" y="4771"/>
                  </a:lnTo>
                  <a:lnTo>
                    <a:pt x="5504" y="1969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5"/>
            <p:cNvSpPr/>
            <p:nvPr/>
          </p:nvSpPr>
          <p:spPr>
            <a:xfrm>
              <a:off x="-1983750" y="4481150"/>
              <a:ext cx="143475" cy="122600"/>
            </a:xfrm>
            <a:custGeom>
              <a:rect b="b" l="l" r="r" t="t"/>
              <a:pathLst>
                <a:path extrusionOk="0" h="4904" w="5739">
                  <a:moveTo>
                    <a:pt x="3603" y="0"/>
                  </a:moveTo>
                  <a:lnTo>
                    <a:pt x="1" y="2602"/>
                  </a:lnTo>
                  <a:lnTo>
                    <a:pt x="1669" y="4904"/>
                  </a:lnTo>
                  <a:lnTo>
                    <a:pt x="5738" y="1935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5"/>
            <p:cNvSpPr/>
            <p:nvPr/>
          </p:nvSpPr>
          <p:spPr>
            <a:xfrm>
              <a:off x="-3740825" y="2355700"/>
              <a:ext cx="1056600" cy="1254025"/>
            </a:xfrm>
            <a:custGeom>
              <a:rect b="b" l="l" r="r" t="t"/>
              <a:pathLst>
                <a:path extrusionOk="0" h="50161" w="42264">
                  <a:moveTo>
                    <a:pt x="11780" y="0"/>
                  </a:moveTo>
                  <a:cubicBezTo>
                    <a:pt x="10157" y="0"/>
                    <a:pt x="8501" y="433"/>
                    <a:pt x="7072" y="1259"/>
                  </a:cubicBezTo>
                  <a:cubicBezTo>
                    <a:pt x="4003" y="2893"/>
                    <a:pt x="1935" y="5995"/>
                    <a:pt x="968" y="9331"/>
                  </a:cubicBezTo>
                  <a:cubicBezTo>
                    <a:pt x="0" y="12600"/>
                    <a:pt x="67" y="16169"/>
                    <a:pt x="501" y="19572"/>
                  </a:cubicBezTo>
                  <a:cubicBezTo>
                    <a:pt x="1468" y="26944"/>
                    <a:pt x="4403" y="34182"/>
                    <a:pt x="9307" y="39786"/>
                  </a:cubicBezTo>
                  <a:cubicBezTo>
                    <a:pt x="14177" y="45390"/>
                    <a:pt x="21149" y="49360"/>
                    <a:pt x="28587" y="50060"/>
                  </a:cubicBezTo>
                  <a:cubicBezTo>
                    <a:pt x="29253" y="50125"/>
                    <a:pt x="29930" y="50161"/>
                    <a:pt x="30608" y="50161"/>
                  </a:cubicBezTo>
                  <a:cubicBezTo>
                    <a:pt x="33431" y="50161"/>
                    <a:pt x="36276" y="49540"/>
                    <a:pt x="38428" y="47792"/>
                  </a:cubicBezTo>
                  <a:cubicBezTo>
                    <a:pt x="41096" y="45624"/>
                    <a:pt x="42264" y="41354"/>
                    <a:pt x="40129" y="38619"/>
                  </a:cubicBezTo>
                  <a:cubicBezTo>
                    <a:pt x="38528" y="36550"/>
                    <a:pt x="35359" y="35550"/>
                    <a:pt x="34925" y="32948"/>
                  </a:cubicBezTo>
                  <a:cubicBezTo>
                    <a:pt x="34592" y="30913"/>
                    <a:pt x="36126" y="29112"/>
                    <a:pt x="36660" y="27177"/>
                  </a:cubicBezTo>
                  <a:cubicBezTo>
                    <a:pt x="37494" y="24242"/>
                    <a:pt x="35792" y="20773"/>
                    <a:pt x="32957" y="19705"/>
                  </a:cubicBezTo>
                  <a:cubicBezTo>
                    <a:pt x="30755" y="18838"/>
                    <a:pt x="28254" y="19271"/>
                    <a:pt x="25919" y="18838"/>
                  </a:cubicBezTo>
                  <a:cubicBezTo>
                    <a:pt x="22416" y="18137"/>
                    <a:pt x="19614" y="15335"/>
                    <a:pt x="18180" y="12066"/>
                  </a:cubicBezTo>
                  <a:cubicBezTo>
                    <a:pt x="16745" y="8831"/>
                    <a:pt x="16512" y="5161"/>
                    <a:pt x="16679" y="1625"/>
                  </a:cubicBezTo>
                  <a:cubicBezTo>
                    <a:pt x="15315" y="524"/>
                    <a:pt x="13568" y="0"/>
                    <a:pt x="11780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5"/>
            <p:cNvSpPr/>
            <p:nvPr/>
          </p:nvSpPr>
          <p:spPr>
            <a:xfrm>
              <a:off x="-3544850" y="2422175"/>
              <a:ext cx="820600" cy="1146675"/>
            </a:xfrm>
            <a:custGeom>
              <a:rect b="b" l="l" r="r" t="t"/>
              <a:pathLst>
                <a:path extrusionOk="0" h="45867" w="32824">
                  <a:moveTo>
                    <a:pt x="5971" y="1"/>
                  </a:moveTo>
                  <a:lnTo>
                    <a:pt x="0" y="2302"/>
                  </a:lnTo>
                  <a:lnTo>
                    <a:pt x="1234" y="36827"/>
                  </a:lnTo>
                  <a:cubicBezTo>
                    <a:pt x="1301" y="36894"/>
                    <a:pt x="1334" y="36994"/>
                    <a:pt x="1434" y="37060"/>
                  </a:cubicBezTo>
                  <a:cubicBezTo>
                    <a:pt x="4904" y="41030"/>
                    <a:pt x="9340" y="44099"/>
                    <a:pt x="14244" y="45867"/>
                  </a:cubicBezTo>
                  <a:cubicBezTo>
                    <a:pt x="20915" y="44866"/>
                    <a:pt x="28454" y="43732"/>
                    <a:pt x="32290" y="42931"/>
                  </a:cubicBezTo>
                  <a:cubicBezTo>
                    <a:pt x="32523" y="42698"/>
                    <a:pt x="32690" y="42364"/>
                    <a:pt x="32824" y="42031"/>
                  </a:cubicBezTo>
                  <a:cubicBezTo>
                    <a:pt x="26686" y="41097"/>
                    <a:pt x="23484" y="34492"/>
                    <a:pt x="24284" y="31023"/>
                  </a:cubicBezTo>
                  <a:cubicBezTo>
                    <a:pt x="25118" y="27353"/>
                    <a:pt x="27520" y="21483"/>
                    <a:pt x="18180" y="20048"/>
                  </a:cubicBezTo>
                  <a:cubicBezTo>
                    <a:pt x="8840" y="18647"/>
                    <a:pt x="5971" y="1"/>
                    <a:pt x="5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5"/>
            <p:cNvSpPr/>
            <p:nvPr/>
          </p:nvSpPr>
          <p:spPr>
            <a:xfrm>
              <a:off x="-4334600" y="2355500"/>
              <a:ext cx="930700" cy="1483050"/>
            </a:xfrm>
            <a:custGeom>
              <a:rect b="b" l="l" r="r" t="t"/>
              <a:pathLst>
                <a:path extrusionOk="0" h="59322" w="37228">
                  <a:moveTo>
                    <a:pt x="16025" y="0"/>
                  </a:moveTo>
                  <a:cubicBezTo>
                    <a:pt x="15004" y="0"/>
                    <a:pt x="13932" y="105"/>
                    <a:pt x="12810" y="333"/>
                  </a:cubicBezTo>
                  <a:cubicBezTo>
                    <a:pt x="13744" y="4135"/>
                    <a:pt x="14545" y="8872"/>
                    <a:pt x="12310" y="12074"/>
                  </a:cubicBezTo>
                  <a:cubicBezTo>
                    <a:pt x="10742" y="14309"/>
                    <a:pt x="8040" y="15377"/>
                    <a:pt x="5805" y="16878"/>
                  </a:cubicBezTo>
                  <a:cubicBezTo>
                    <a:pt x="3537" y="18379"/>
                    <a:pt x="1402" y="20914"/>
                    <a:pt x="2136" y="23549"/>
                  </a:cubicBezTo>
                  <a:cubicBezTo>
                    <a:pt x="2903" y="26518"/>
                    <a:pt x="6872" y="28052"/>
                    <a:pt x="6973" y="31088"/>
                  </a:cubicBezTo>
                  <a:cubicBezTo>
                    <a:pt x="7039" y="33423"/>
                    <a:pt x="4804" y="35057"/>
                    <a:pt x="3303" y="36892"/>
                  </a:cubicBezTo>
                  <a:cubicBezTo>
                    <a:pt x="1" y="40895"/>
                    <a:pt x="368" y="47066"/>
                    <a:pt x="3303" y="51336"/>
                  </a:cubicBezTo>
                  <a:cubicBezTo>
                    <a:pt x="6205" y="55572"/>
                    <a:pt x="11209" y="58041"/>
                    <a:pt x="16313" y="58941"/>
                  </a:cubicBezTo>
                  <a:cubicBezTo>
                    <a:pt x="17630" y="59185"/>
                    <a:pt x="18987" y="59322"/>
                    <a:pt x="20339" y="59322"/>
                  </a:cubicBezTo>
                  <a:cubicBezTo>
                    <a:pt x="23061" y="59322"/>
                    <a:pt x="25759" y="58766"/>
                    <a:pt x="28054" y="57407"/>
                  </a:cubicBezTo>
                  <a:cubicBezTo>
                    <a:pt x="33125" y="54405"/>
                    <a:pt x="35226" y="48167"/>
                    <a:pt x="35993" y="42329"/>
                  </a:cubicBezTo>
                  <a:cubicBezTo>
                    <a:pt x="37227" y="32155"/>
                    <a:pt x="35460" y="21681"/>
                    <a:pt x="31290" y="12341"/>
                  </a:cubicBezTo>
                  <a:cubicBezTo>
                    <a:pt x="29722" y="8905"/>
                    <a:pt x="27854" y="5536"/>
                    <a:pt x="24885" y="3168"/>
                  </a:cubicBezTo>
                  <a:cubicBezTo>
                    <a:pt x="22621" y="1320"/>
                    <a:pt x="19647" y="0"/>
                    <a:pt x="16025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5"/>
            <p:cNvSpPr/>
            <p:nvPr/>
          </p:nvSpPr>
          <p:spPr>
            <a:xfrm>
              <a:off x="-4438000" y="2585625"/>
              <a:ext cx="1400200" cy="1772125"/>
            </a:xfrm>
            <a:custGeom>
              <a:rect b="b" l="l" r="r" t="t"/>
              <a:pathLst>
                <a:path extrusionOk="0" h="70885" w="56008">
                  <a:moveTo>
                    <a:pt x="10341" y="24351"/>
                  </a:moveTo>
                  <a:lnTo>
                    <a:pt x="10341" y="24351"/>
                  </a:lnTo>
                  <a:cubicBezTo>
                    <a:pt x="9507" y="25519"/>
                    <a:pt x="8340" y="26553"/>
                    <a:pt x="7473" y="27654"/>
                  </a:cubicBezTo>
                  <a:cubicBezTo>
                    <a:pt x="4170" y="31657"/>
                    <a:pt x="4537" y="37828"/>
                    <a:pt x="7473" y="42064"/>
                  </a:cubicBezTo>
                  <a:cubicBezTo>
                    <a:pt x="7639" y="42331"/>
                    <a:pt x="7840" y="42564"/>
                    <a:pt x="8040" y="42831"/>
                  </a:cubicBezTo>
                  <a:cubicBezTo>
                    <a:pt x="5805" y="41230"/>
                    <a:pt x="4170" y="38795"/>
                    <a:pt x="3770" y="36060"/>
                  </a:cubicBezTo>
                  <a:cubicBezTo>
                    <a:pt x="3270" y="33024"/>
                    <a:pt x="4237" y="29722"/>
                    <a:pt x="6338" y="27454"/>
                  </a:cubicBezTo>
                  <a:cubicBezTo>
                    <a:pt x="7506" y="26186"/>
                    <a:pt x="8940" y="25285"/>
                    <a:pt x="10341" y="24351"/>
                  </a:cubicBezTo>
                  <a:close/>
                  <a:moveTo>
                    <a:pt x="17647" y="1"/>
                  </a:moveTo>
                  <a:cubicBezTo>
                    <a:pt x="17446" y="1035"/>
                    <a:pt x="17013" y="2002"/>
                    <a:pt x="16446" y="2869"/>
                  </a:cubicBezTo>
                  <a:cubicBezTo>
                    <a:pt x="14911" y="5104"/>
                    <a:pt x="12176" y="6172"/>
                    <a:pt x="9941" y="7673"/>
                  </a:cubicBezTo>
                  <a:cubicBezTo>
                    <a:pt x="7673" y="9174"/>
                    <a:pt x="5571" y="11709"/>
                    <a:pt x="6272" y="14344"/>
                  </a:cubicBezTo>
                  <a:cubicBezTo>
                    <a:pt x="7072" y="17313"/>
                    <a:pt x="11008" y="18847"/>
                    <a:pt x="11109" y="21883"/>
                  </a:cubicBezTo>
                  <a:cubicBezTo>
                    <a:pt x="11142" y="22617"/>
                    <a:pt x="10942" y="23217"/>
                    <a:pt x="10608" y="23851"/>
                  </a:cubicBezTo>
                  <a:cubicBezTo>
                    <a:pt x="10308" y="23984"/>
                    <a:pt x="9974" y="24151"/>
                    <a:pt x="9607" y="24351"/>
                  </a:cubicBezTo>
                  <a:cubicBezTo>
                    <a:pt x="7006" y="25786"/>
                    <a:pt x="4003" y="26686"/>
                    <a:pt x="2135" y="28988"/>
                  </a:cubicBezTo>
                  <a:cubicBezTo>
                    <a:pt x="134" y="31456"/>
                    <a:pt x="1" y="35126"/>
                    <a:pt x="1468" y="37961"/>
                  </a:cubicBezTo>
                  <a:cubicBezTo>
                    <a:pt x="2836" y="40563"/>
                    <a:pt x="5438" y="42464"/>
                    <a:pt x="8273" y="43332"/>
                  </a:cubicBezTo>
                  <a:cubicBezTo>
                    <a:pt x="9441" y="44733"/>
                    <a:pt x="10842" y="45900"/>
                    <a:pt x="12443" y="46867"/>
                  </a:cubicBezTo>
                  <a:cubicBezTo>
                    <a:pt x="12510" y="46901"/>
                    <a:pt x="12576" y="46968"/>
                    <a:pt x="12643" y="47001"/>
                  </a:cubicBezTo>
                  <a:cubicBezTo>
                    <a:pt x="12910" y="47168"/>
                    <a:pt x="13143" y="47301"/>
                    <a:pt x="13444" y="47468"/>
                  </a:cubicBezTo>
                  <a:lnTo>
                    <a:pt x="13677" y="47568"/>
                  </a:lnTo>
                  <a:cubicBezTo>
                    <a:pt x="13977" y="47701"/>
                    <a:pt x="14244" y="47868"/>
                    <a:pt x="14511" y="48002"/>
                  </a:cubicBezTo>
                  <a:cubicBezTo>
                    <a:pt x="14578" y="48035"/>
                    <a:pt x="14644" y="48035"/>
                    <a:pt x="14678" y="48068"/>
                  </a:cubicBezTo>
                  <a:cubicBezTo>
                    <a:pt x="15345" y="48369"/>
                    <a:pt x="16079" y="48669"/>
                    <a:pt x="16813" y="48902"/>
                  </a:cubicBezTo>
                  <a:cubicBezTo>
                    <a:pt x="16913" y="48969"/>
                    <a:pt x="17013" y="49002"/>
                    <a:pt x="17113" y="49002"/>
                  </a:cubicBezTo>
                  <a:cubicBezTo>
                    <a:pt x="17346" y="49069"/>
                    <a:pt x="17613" y="49169"/>
                    <a:pt x="17913" y="49236"/>
                  </a:cubicBezTo>
                  <a:cubicBezTo>
                    <a:pt x="18013" y="49303"/>
                    <a:pt x="18147" y="49336"/>
                    <a:pt x="18247" y="49336"/>
                  </a:cubicBezTo>
                  <a:cubicBezTo>
                    <a:pt x="18480" y="49403"/>
                    <a:pt x="18747" y="49469"/>
                    <a:pt x="18981" y="49536"/>
                  </a:cubicBezTo>
                  <a:cubicBezTo>
                    <a:pt x="19114" y="49569"/>
                    <a:pt x="19181" y="49569"/>
                    <a:pt x="19314" y="49636"/>
                  </a:cubicBezTo>
                  <a:cubicBezTo>
                    <a:pt x="19681" y="49703"/>
                    <a:pt x="20015" y="49803"/>
                    <a:pt x="20415" y="49836"/>
                  </a:cubicBezTo>
                  <a:cubicBezTo>
                    <a:pt x="21734" y="50100"/>
                    <a:pt x="23105" y="50209"/>
                    <a:pt x="24459" y="50209"/>
                  </a:cubicBezTo>
                  <a:cubicBezTo>
                    <a:pt x="24646" y="50209"/>
                    <a:pt x="24832" y="50207"/>
                    <a:pt x="25018" y="50203"/>
                  </a:cubicBezTo>
                  <a:lnTo>
                    <a:pt x="27320" y="53506"/>
                  </a:lnTo>
                  <a:lnTo>
                    <a:pt x="27253" y="58876"/>
                  </a:lnTo>
                  <a:lnTo>
                    <a:pt x="28754" y="61511"/>
                  </a:lnTo>
                  <a:cubicBezTo>
                    <a:pt x="29031" y="62014"/>
                    <a:pt x="29080" y="62365"/>
                    <a:pt x="29387" y="62365"/>
                  </a:cubicBezTo>
                  <a:cubicBezTo>
                    <a:pt x="29488" y="62365"/>
                    <a:pt x="29616" y="62327"/>
                    <a:pt x="29789" y="62245"/>
                  </a:cubicBezTo>
                  <a:cubicBezTo>
                    <a:pt x="30322" y="62012"/>
                    <a:pt x="30656" y="61478"/>
                    <a:pt x="30656" y="60877"/>
                  </a:cubicBezTo>
                  <a:lnTo>
                    <a:pt x="30522" y="56541"/>
                  </a:lnTo>
                  <a:lnTo>
                    <a:pt x="33424" y="59143"/>
                  </a:lnTo>
                  <a:lnTo>
                    <a:pt x="35259" y="63479"/>
                  </a:lnTo>
                  <a:cubicBezTo>
                    <a:pt x="35520" y="64080"/>
                    <a:pt x="36128" y="64476"/>
                    <a:pt x="36780" y="64476"/>
                  </a:cubicBezTo>
                  <a:cubicBezTo>
                    <a:pt x="36961" y="64476"/>
                    <a:pt x="37146" y="64445"/>
                    <a:pt x="37327" y="64380"/>
                  </a:cubicBezTo>
                  <a:cubicBezTo>
                    <a:pt x="37861" y="64180"/>
                    <a:pt x="38295" y="63713"/>
                    <a:pt x="38428" y="63146"/>
                  </a:cubicBezTo>
                  <a:lnTo>
                    <a:pt x="38495" y="63146"/>
                  </a:lnTo>
                  <a:cubicBezTo>
                    <a:pt x="38528" y="63146"/>
                    <a:pt x="38528" y="63079"/>
                    <a:pt x="38595" y="63079"/>
                  </a:cubicBezTo>
                  <a:lnTo>
                    <a:pt x="38828" y="63379"/>
                  </a:lnTo>
                  <a:cubicBezTo>
                    <a:pt x="39059" y="63661"/>
                    <a:pt x="39389" y="63825"/>
                    <a:pt x="39726" y="63825"/>
                  </a:cubicBezTo>
                  <a:cubicBezTo>
                    <a:pt x="39827" y="63825"/>
                    <a:pt x="39929" y="63810"/>
                    <a:pt x="40029" y="63780"/>
                  </a:cubicBezTo>
                  <a:cubicBezTo>
                    <a:pt x="40763" y="63613"/>
                    <a:pt x="41163" y="62879"/>
                    <a:pt x="40930" y="62178"/>
                  </a:cubicBezTo>
                  <a:lnTo>
                    <a:pt x="40496" y="61078"/>
                  </a:lnTo>
                  <a:lnTo>
                    <a:pt x="40496" y="61078"/>
                  </a:lnTo>
                  <a:cubicBezTo>
                    <a:pt x="41097" y="61511"/>
                    <a:pt x="41764" y="61878"/>
                    <a:pt x="42364" y="62212"/>
                  </a:cubicBezTo>
                  <a:lnTo>
                    <a:pt x="54473" y="68450"/>
                  </a:lnTo>
                  <a:lnTo>
                    <a:pt x="56007" y="70885"/>
                  </a:lnTo>
                  <a:cubicBezTo>
                    <a:pt x="53784" y="48580"/>
                    <a:pt x="46000" y="44375"/>
                    <a:pt x="37701" y="44375"/>
                  </a:cubicBezTo>
                  <a:cubicBezTo>
                    <a:pt x="32676" y="44375"/>
                    <a:pt x="27462" y="45917"/>
                    <a:pt x="23179" y="45917"/>
                  </a:cubicBezTo>
                  <a:cubicBezTo>
                    <a:pt x="21375" y="45917"/>
                    <a:pt x="19737" y="45643"/>
                    <a:pt x="18347" y="44866"/>
                  </a:cubicBezTo>
                  <a:cubicBezTo>
                    <a:pt x="8106" y="39162"/>
                    <a:pt x="14978" y="26386"/>
                    <a:pt x="19048" y="14845"/>
                  </a:cubicBezTo>
                  <a:cubicBezTo>
                    <a:pt x="22483" y="5304"/>
                    <a:pt x="18981" y="1168"/>
                    <a:pt x="1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5"/>
            <p:cNvSpPr/>
            <p:nvPr/>
          </p:nvSpPr>
          <p:spPr>
            <a:xfrm>
              <a:off x="-4301225" y="2467200"/>
              <a:ext cx="897325" cy="1370150"/>
            </a:xfrm>
            <a:custGeom>
              <a:rect b="b" l="l" r="r" t="t"/>
              <a:pathLst>
                <a:path extrusionOk="0" h="54806" w="35893">
                  <a:moveTo>
                    <a:pt x="25018" y="1"/>
                  </a:moveTo>
                  <a:lnTo>
                    <a:pt x="16846" y="1268"/>
                  </a:lnTo>
                  <a:cubicBezTo>
                    <a:pt x="16846" y="1268"/>
                    <a:pt x="16178" y="7940"/>
                    <a:pt x="10841" y="14344"/>
                  </a:cubicBezTo>
                  <a:cubicBezTo>
                    <a:pt x="7139" y="18781"/>
                    <a:pt x="12676" y="25019"/>
                    <a:pt x="10508" y="26753"/>
                  </a:cubicBezTo>
                  <a:cubicBezTo>
                    <a:pt x="3669" y="32224"/>
                    <a:pt x="0" y="37428"/>
                    <a:pt x="6138" y="50904"/>
                  </a:cubicBezTo>
                  <a:cubicBezTo>
                    <a:pt x="8740" y="52739"/>
                    <a:pt x="11842" y="53873"/>
                    <a:pt x="15011" y="54440"/>
                  </a:cubicBezTo>
                  <a:cubicBezTo>
                    <a:pt x="16328" y="54672"/>
                    <a:pt x="17685" y="54806"/>
                    <a:pt x="19037" y="54806"/>
                  </a:cubicBezTo>
                  <a:cubicBezTo>
                    <a:pt x="21759" y="54806"/>
                    <a:pt x="24457" y="54265"/>
                    <a:pt x="26753" y="52905"/>
                  </a:cubicBezTo>
                  <a:cubicBezTo>
                    <a:pt x="31756" y="49903"/>
                    <a:pt x="33891" y="43632"/>
                    <a:pt x="34658" y="37795"/>
                  </a:cubicBezTo>
                  <a:cubicBezTo>
                    <a:pt x="35892" y="27621"/>
                    <a:pt x="34091" y="17180"/>
                    <a:pt x="29922" y="7840"/>
                  </a:cubicBezTo>
                  <a:cubicBezTo>
                    <a:pt x="28687" y="5004"/>
                    <a:pt x="27153" y="2202"/>
                    <a:pt x="25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5"/>
            <p:cNvSpPr/>
            <p:nvPr/>
          </p:nvSpPr>
          <p:spPr>
            <a:xfrm>
              <a:off x="-3451450" y="2840550"/>
              <a:ext cx="557075" cy="591550"/>
            </a:xfrm>
            <a:custGeom>
              <a:rect b="b" l="l" r="r" t="t"/>
              <a:pathLst>
                <a:path extrusionOk="0" h="23662" w="22283">
                  <a:moveTo>
                    <a:pt x="6219" y="0"/>
                  </a:moveTo>
                  <a:cubicBezTo>
                    <a:pt x="5188" y="0"/>
                    <a:pt x="4146" y="308"/>
                    <a:pt x="3236" y="945"/>
                  </a:cubicBezTo>
                  <a:lnTo>
                    <a:pt x="2869" y="1178"/>
                  </a:lnTo>
                  <a:cubicBezTo>
                    <a:pt x="534" y="2846"/>
                    <a:pt x="0" y="6049"/>
                    <a:pt x="1601" y="8384"/>
                  </a:cubicBezTo>
                  <a:lnTo>
                    <a:pt x="15111" y="23661"/>
                  </a:lnTo>
                  <a:lnTo>
                    <a:pt x="22283" y="16323"/>
                  </a:lnTo>
                  <a:lnTo>
                    <a:pt x="10441" y="2179"/>
                  </a:lnTo>
                  <a:cubicBezTo>
                    <a:pt x="9423" y="754"/>
                    <a:pt x="7834" y="0"/>
                    <a:pt x="6219" y="0"/>
                  </a:cubicBezTo>
                  <a:close/>
                </a:path>
              </a:pathLst>
            </a:custGeom>
            <a:solidFill>
              <a:srgbClr val="E8A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5"/>
            <p:cNvSpPr/>
            <p:nvPr/>
          </p:nvSpPr>
          <p:spPr>
            <a:xfrm>
              <a:off x="-3151250" y="2876675"/>
              <a:ext cx="484550" cy="555425"/>
            </a:xfrm>
            <a:custGeom>
              <a:rect b="b" l="l" r="r" t="t"/>
              <a:pathLst>
                <a:path extrusionOk="0" h="22217" w="19382">
                  <a:moveTo>
                    <a:pt x="16012" y="0"/>
                  </a:moveTo>
                  <a:lnTo>
                    <a:pt x="1" y="12543"/>
                  </a:lnTo>
                  <a:lnTo>
                    <a:pt x="3103" y="22216"/>
                  </a:lnTo>
                  <a:lnTo>
                    <a:pt x="19381" y="557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5"/>
            <p:cNvSpPr/>
            <p:nvPr/>
          </p:nvSpPr>
          <p:spPr>
            <a:xfrm>
              <a:off x="-3540700" y="2812150"/>
              <a:ext cx="481200" cy="345575"/>
            </a:xfrm>
            <a:custGeom>
              <a:rect b="b" l="l" r="r" t="t"/>
              <a:pathLst>
                <a:path extrusionOk="0" h="13823" w="19248">
                  <a:moveTo>
                    <a:pt x="8611" y="0"/>
                  </a:moveTo>
                  <a:cubicBezTo>
                    <a:pt x="7239" y="0"/>
                    <a:pt x="5880" y="534"/>
                    <a:pt x="4638" y="1881"/>
                  </a:cubicBezTo>
                  <a:cubicBezTo>
                    <a:pt x="4604" y="1881"/>
                    <a:pt x="1" y="7285"/>
                    <a:pt x="9941" y="13823"/>
                  </a:cubicBezTo>
                  <a:lnTo>
                    <a:pt x="19248" y="7718"/>
                  </a:lnTo>
                  <a:cubicBezTo>
                    <a:pt x="19248" y="7718"/>
                    <a:pt x="13831" y="0"/>
                    <a:pt x="8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5"/>
            <p:cNvSpPr/>
            <p:nvPr/>
          </p:nvSpPr>
          <p:spPr>
            <a:xfrm>
              <a:off x="-3756375" y="2665675"/>
              <a:ext cx="406675" cy="384225"/>
            </a:xfrm>
            <a:custGeom>
              <a:rect b="b" l="l" r="r" t="t"/>
              <a:pathLst>
                <a:path extrusionOk="0" h="15369" w="16267">
                  <a:moveTo>
                    <a:pt x="10529" y="1"/>
                  </a:moveTo>
                  <a:cubicBezTo>
                    <a:pt x="10529" y="1"/>
                    <a:pt x="10529" y="1"/>
                    <a:pt x="10529" y="1"/>
                  </a:cubicBezTo>
                  <a:lnTo>
                    <a:pt x="10529" y="1"/>
                  </a:lnTo>
                  <a:cubicBezTo>
                    <a:pt x="10529" y="1"/>
                    <a:pt x="10529" y="1"/>
                    <a:pt x="10529" y="1"/>
                  </a:cubicBezTo>
                  <a:close/>
                  <a:moveTo>
                    <a:pt x="3624" y="1"/>
                  </a:moveTo>
                  <a:cubicBezTo>
                    <a:pt x="3624" y="1"/>
                    <a:pt x="2290" y="8173"/>
                    <a:pt x="789" y="11176"/>
                  </a:cubicBezTo>
                  <a:cubicBezTo>
                    <a:pt x="0" y="12808"/>
                    <a:pt x="4537" y="15368"/>
                    <a:pt x="8902" y="15368"/>
                  </a:cubicBezTo>
                  <a:cubicBezTo>
                    <a:pt x="12477" y="15368"/>
                    <a:pt x="15936" y="13652"/>
                    <a:pt x="16267" y="8307"/>
                  </a:cubicBezTo>
                  <a:cubicBezTo>
                    <a:pt x="16267" y="8307"/>
                    <a:pt x="15533" y="7440"/>
                    <a:pt x="14532" y="6872"/>
                  </a:cubicBezTo>
                  <a:cubicBezTo>
                    <a:pt x="13098" y="6139"/>
                    <a:pt x="11230" y="4304"/>
                    <a:pt x="10529" y="1"/>
                  </a:cubicBezTo>
                  <a:lnTo>
                    <a:pt x="10529" y="1"/>
                  </a:lnTo>
                  <a:cubicBezTo>
                    <a:pt x="10508" y="7"/>
                    <a:pt x="8095" y="371"/>
                    <a:pt x="6059" y="371"/>
                  </a:cubicBezTo>
                  <a:cubicBezTo>
                    <a:pt x="5033" y="371"/>
                    <a:pt x="4102" y="279"/>
                    <a:pt x="3624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5"/>
            <p:cNvSpPr/>
            <p:nvPr/>
          </p:nvSpPr>
          <p:spPr>
            <a:xfrm>
              <a:off x="-3672450" y="2664850"/>
              <a:ext cx="271050" cy="167325"/>
            </a:xfrm>
            <a:custGeom>
              <a:rect b="b" l="l" r="r" t="t"/>
              <a:pathLst>
                <a:path extrusionOk="0" h="6693" w="10842">
                  <a:moveTo>
                    <a:pt x="367" y="0"/>
                  </a:moveTo>
                  <a:lnTo>
                    <a:pt x="367" y="34"/>
                  </a:lnTo>
                  <a:cubicBezTo>
                    <a:pt x="267" y="101"/>
                    <a:pt x="267" y="134"/>
                    <a:pt x="267" y="134"/>
                  </a:cubicBezTo>
                  <a:lnTo>
                    <a:pt x="267" y="201"/>
                  </a:lnTo>
                  <a:lnTo>
                    <a:pt x="267" y="234"/>
                  </a:lnTo>
                  <a:lnTo>
                    <a:pt x="267" y="334"/>
                  </a:lnTo>
                  <a:cubicBezTo>
                    <a:pt x="234" y="568"/>
                    <a:pt x="167" y="1001"/>
                    <a:pt x="67" y="1502"/>
                  </a:cubicBezTo>
                  <a:lnTo>
                    <a:pt x="67" y="1535"/>
                  </a:lnTo>
                  <a:cubicBezTo>
                    <a:pt x="34" y="1668"/>
                    <a:pt x="34" y="1802"/>
                    <a:pt x="0" y="1902"/>
                  </a:cubicBezTo>
                  <a:cubicBezTo>
                    <a:pt x="1608" y="3911"/>
                    <a:pt x="5677" y="6693"/>
                    <a:pt x="9848" y="6693"/>
                  </a:cubicBezTo>
                  <a:cubicBezTo>
                    <a:pt x="10179" y="6693"/>
                    <a:pt x="10511" y="6675"/>
                    <a:pt x="10842" y="6639"/>
                  </a:cubicBezTo>
                  <a:cubicBezTo>
                    <a:pt x="9507" y="5771"/>
                    <a:pt x="7873" y="3937"/>
                    <a:pt x="7239" y="0"/>
                  </a:cubicBezTo>
                  <a:cubicBezTo>
                    <a:pt x="7239" y="0"/>
                    <a:pt x="4793" y="371"/>
                    <a:pt x="2757" y="371"/>
                  </a:cubicBezTo>
                  <a:cubicBezTo>
                    <a:pt x="1739" y="371"/>
                    <a:pt x="823" y="278"/>
                    <a:pt x="367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5"/>
            <p:cNvSpPr/>
            <p:nvPr/>
          </p:nvSpPr>
          <p:spPr>
            <a:xfrm>
              <a:off x="-3680800" y="2665675"/>
              <a:ext cx="331950" cy="279400"/>
            </a:xfrm>
            <a:custGeom>
              <a:rect b="b" l="l" r="r" t="t"/>
              <a:pathLst>
                <a:path extrusionOk="0" h="11176" w="13278">
                  <a:moveTo>
                    <a:pt x="668" y="1"/>
                  </a:moveTo>
                  <a:cubicBezTo>
                    <a:pt x="668" y="1"/>
                    <a:pt x="401" y="1502"/>
                    <a:pt x="1" y="3503"/>
                  </a:cubicBezTo>
                  <a:cubicBezTo>
                    <a:pt x="1369" y="6906"/>
                    <a:pt x="4704" y="10642"/>
                    <a:pt x="12710" y="11176"/>
                  </a:cubicBezTo>
                  <a:cubicBezTo>
                    <a:pt x="13010" y="10408"/>
                    <a:pt x="13210" y="9441"/>
                    <a:pt x="13277" y="8307"/>
                  </a:cubicBezTo>
                  <a:cubicBezTo>
                    <a:pt x="13244" y="8307"/>
                    <a:pt x="12510" y="7440"/>
                    <a:pt x="11542" y="6906"/>
                  </a:cubicBezTo>
                  <a:cubicBezTo>
                    <a:pt x="10108" y="6139"/>
                    <a:pt x="8240" y="4304"/>
                    <a:pt x="7540" y="1"/>
                  </a:cubicBezTo>
                  <a:cubicBezTo>
                    <a:pt x="7540" y="1"/>
                    <a:pt x="5093" y="371"/>
                    <a:pt x="3057" y="371"/>
                  </a:cubicBezTo>
                  <a:cubicBezTo>
                    <a:pt x="2039" y="371"/>
                    <a:pt x="1124" y="279"/>
                    <a:pt x="6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5"/>
            <p:cNvSpPr/>
            <p:nvPr/>
          </p:nvSpPr>
          <p:spPr>
            <a:xfrm>
              <a:off x="-3500650" y="2068600"/>
              <a:ext cx="291050" cy="382700"/>
            </a:xfrm>
            <a:custGeom>
              <a:rect b="b" l="l" r="r" t="t"/>
              <a:pathLst>
                <a:path extrusionOk="0" h="15308" w="11642">
                  <a:moveTo>
                    <a:pt x="1034" y="0"/>
                  </a:moveTo>
                  <a:cubicBezTo>
                    <a:pt x="0" y="2102"/>
                    <a:pt x="167" y="4670"/>
                    <a:pt x="967" y="6872"/>
                  </a:cubicBezTo>
                  <a:cubicBezTo>
                    <a:pt x="1801" y="9073"/>
                    <a:pt x="3136" y="11108"/>
                    <a:pt x="4503" y="13009"/>
                  </a:cubicBezTo>
                  <a:cubicBezTo>
                    <a:pt x="5137" y="13877"/>
                    <a:pt x="5804" y="14844"/>
                    <a:pt x="6838" y="15178"/>
                  </a:cubicBezTo>
                  <a:cubicBezTo>
                    <a:pt x="7104" y="15266"/>
                    <a:pt x="7382" y="15308"/>
                    <a:pt x="7662" y="15308"/>
                  </a:cubicBezTo>
                  <a:cubicBezTo>
                    <a:pt x="8434" y="15308"/>
                    <a:pt x="9219" y="14991"/>
                    <a:pt x="9807" y="14477"/>
                  </a:cubicBezTo>
                  <a:cubicBezTo>
                    <a:pt x="11508" y="12976"/>
                    <a:pt x="11642" y="10174"/>
                    <a:pt x="10574" y="8139"/>
                  </a:cubicBezTo>
                  <a:cubicBezTo>
                    <a:pt x="9540" y="6104"/>
                    <a:pt x="7639" y="4670"/>
                    <a:pt x="5671" y="3469"/>
                  </a:cubicBezTo>
                  <a:cubicBezTo>
                    <a:pt x="5304" y="2035"/>
                    <a:pt x="3302" y="634"/>
                    <a:pt x="1034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5"/>
            <p:cNvSpPr/>
            <p:nvPr/>
          </p:nvSpPr>
          <p:spPr>
            <a:xfrm>
              <a:off x="-3887600" y="2096950"/>
              <a:ext cx="541250" cy="615525"/>
            </a:xfrm>
            <a:custGeom>
              <a:rect b="b" l="l" r="r" t="t"/>
              <a:pathLst>
                <a:path extrusionOk="0" h="24621" w="21650">
                  <a:moveTo>
                    <a:pt x="19881" y="0"/>
                  </a:moveTo>
                  <a:lnTo>
                    <a:pt x="4971" y="1234"/>
                  </a:lnTo>
                  <a:cubicBezTo>
                    <a:pt x="2135" y="1468"/>
                    <a:pt x="0" y="3970"/>
                    <a:pt x="267" y="6805"/>
                  </a:cubicBezTo>
                  <a:lnTo>
                    <a:pt x="968" y="15411"/>
                  </a:lnTo>
                  <a:cubicBezTo>
                    <a:pt x="1410" y="20690"/>
                    <a:pt x="5807" y="24621"/>
                    <a:pt x="10949" y="24621"/>
                  </a:cubicBezTo>
                  <a:cubicBezTo>
                    <a:pt x="11234" y="24621"/>
                    <a:pt x="11520" y="24609"/>
                    <a:pt x="11809" y="24584"/>
                  </a:cubicBezTo>
                  <a:lnTo>
                    <a:pt x="15144" y="24318"/>
                  </a:lnTo>
                  <a:cubicBezTo>
                    <a:pt x="18880" y="24017"/>
                    <a:pt x="21649" y="20715"/>
                    <a:pt x="21316" y="17012"/>
                  </a:cubicBezTo>
                  <a:lnTo>
                    <a:pt x="1988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5"/>
            <p:cNvSpPr/>
            <p:nvPr/>
          </p:nvSpPr>
          <p:spPr>
            <a:xfrm>
              <a:off x="-3801700" y="2465100"/>
              <a:ext cx="171800" cy="156900"/>
            </a:xfrm>
            <a:custGeom>
              <a:rect b="b" l="l" r="r" t="t"/>
              <a:pathLst>
                <a:path extrusionOk="0" h="6276" w="6872">
                  <a:moveTo>
                    <a:pt x="3449" y="1"/>
                  </a:moveTo>
                  <a:cubicBezTo>
                    <a:pt x="2019" y="1"/>
                    <a:pt x="744" y="989"/>
                    <a:pt x="400" y="2420"/>
                  </a:cubicBezTo>
                  <a:cubicBezTo>
                    <a:pt x="0" y="4088"/>
                    <a:pt x="1034" y="5789"/>
                    <a:pt x="2735" y="6189"/>
                  </a:cubicBezTo>
                  <a:cubicBezTo>
                    <a:pt x="2977" y="6247"/>
                    <a:pt x="3220" y="6275"/>
                    <a:pt x="3458" y="6275"/>
                  </a:cubicBezTo>
                  <a:cubicBezTo>
                    <a:pt x="4861" y="6275"/>
                    <a:pt x="6129" y="5308"/>
                    <a:pt x="6471" y="3854"/>
                  </a:cubicBezTo>
                  <a:cubicBezTo>
                    <a:pt x="6872" y="2186"/>
                    <a:pt x="5838" y="485"/>
                    <a:pt x="4170" y="85"/>
                  </a:cubicBezTo>
                  <a:cubicBezTo>
                    <a:pt x="3928" y="28"/>
                    <a:pt x="3686" y="1"/>
                    <a:pt x="344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45"/>
            <p:cNvSpPr/>
            <p:nvPr/>
          </p:nvSpPr>
          <p:spPr>
            <a:xfrm>
              <a:off x="-3472300" y="2421350"/>
              <a:ext cx="119275" cy="155950"/>
            </a:xfrm>
            <a:custGeom>
              <a:rect b="b" l="l" r="r" t="t"/>
              <a:pathLst>
                <a:path extrusionOk="0" h="6238" w="4771">
                  <a:moveTo>
                    <a:pt x="3069" y="0"/>
                  </a:moveTo>
                  <a:cubicBezTo>
                    <a:pt x="1368" y="34"/>
                    <a:pt x="0" y="1401"/>
                    <a:pt x="0" y="3102"/>
                  </a:cubicBezTo>
                  <a:cubicBezTo>
                    <a:pt x="0" y="4837"/>
                    <a:pt x="1368" y="6238"/>
                    <a:pt x="3102" y="6238"/>
                  </a:cubicBezTo>
                  <a:cubicBezTo>
                    <a:pt x="3669" y="6238"/>
                    <a:pt x="4203" y="6105"/>
                    <a:pt x="4603" y="5838"/>
                  </a:cubicBezTo>
                  <a:cubicBezTo>
                    <a:pt x="4737" y="5237"/>
                    <a:pt x="4770" y="4603"/>
                    <a:pt x="4704" y="4003"/>
                  </a:cubicBezTo>
                  <a:lnTo>
                    <a:pt x="4370" y="267"/>
                  </a:lnTo>
                  <a:cubicBezTo>
                    <a:pt x="3936" y="100"/>
                    <a:pt x="3536" y="0"/>
                    <a:pt x="306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5"/>
            <p:cNvSpPr/>
            <p:nvPr/>
          </p:nvSpPr>
          <p:spPr>
            <a:xfrm>
              <a:off x="-3662450" y="3440400"/>
              <a:ext cx="87600" cy="85350"/>
            </a:xfrm>
            <a:custGeom>
              <a:rect b="b" l="l" r="r" t="t"/>
              <a:pathLst>
                <a:path extrusionOk="0" h="3414" w="3504">
                  <a:moveTo>
                    <a:pt x="2102" y="1"/>
                  </a:moveTo>
                  <a:lnTo>
                    <a:pt x="1" y="3403"/>
                  </a:lnTo>
                  <a:cubicBezTo>
                    <a:pt x="1" y="3403"/>
                    <a:pt x="144" y="3413"/>
                    <a:pt x="372" y="3413"/>
                  </a:cubicBezTo>
                  <a:cubicBezTo>
                    <a:pt x="867" y="3413"/>
                    <a:pt x="1762" y="3366"/>
                    <a:pt x="2469" y="3070"/>
                  </a:cubicBezTo>
                  <a:cubicBezTo>
                    <a:pt x="3503" y="2703"/>
                    <a:pt x="2102" y="1"/>
                    <a:pt x="2102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5"/>
            <p:cNvSpPr/>
            <p:nvPr/>
          </p:nvSpPr>
          <p:spPr>
            <a:xfrm>
              <a:off x="-3162250" y="3300300"/>
              <a:ext cx="115275" cy="66175"/>
            </a:xfrm>
            <a:custGeom>
              <a:rect b="b" l="l" r="r" t="t"/>
              <a:pathLst>
                <a:path extrusionOk="0" h="2647" w="4611">
                  <a:moveTo>
                    <a:pt x="841" y="1"/>
                  </a:moveTo>
                  <a:cubicBezTo>
                    <a:pt x="841" y="1"/>
                    <a:pt x="1" y="2646"/>
                    <a:pt x="1386" y="2646"/>
                  </a:cubicBezTo>
                  <a:cubicBezTo>
                    <a:pt x="1435" y="2646"/>
                    <a:pt x="1487" y="2643"/>
                    <a:pt x="1541" y="2636"/>
                  </a:cubicBezTo>
                  <a:cubicBezTo>
                    <a:pt x="3143" y="2436"/>
                    <a:pt x="4610" y="801"/>
                    <a:pt x="4610" y="801"/>
                  </a:cubicBezTo>
                  <a:lnTo>
                    <a:pt x="841" y="1"/>
                  </a:ln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5"/>
            <p:cNvSpPr/>
            <p:nvPr/>
          </p:nvSpPr>
          <p:spPr>
            <a:xfrm>
              <a:off x="-3636600" y="3299475"/>
              <a:ext cx="562100" cy="273550"/>
            </a:xfrm>
            <a:custGeom>
              <a:rect b="b" l="l" r="r" t="t"/>
              <a:pathLst>
                <a:path extrusionOk="0" h="10942" w="22484">
                  <a:moveTo>
                    <a:pt x="20449" y="0"/>
                  </a:moveTo>
                  <a:cubicBezTo>
                    <a:pt x="20415" y="0"/>
                    <a:pt x="5471" y="1435"/>
                    <a:pt x="1" y="6505"/>
                  </a:cubicBezTo>
                  <a:lnTo>
                    <a:pt x="968" y="10941"/>
                  </a:lnTo>
                  <a:lnTo>
                    <a:pt x="22484" y="4103"/>
                  </a:lnTo>
                  <a:lnTo>
                    <a:pt x="2044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5"/>
            <p:cNvSpPr/>
            <p:nvPr/>
          </p:nvSpPr>
          <p:spPr>
            <a:xfrm>
              <a:off x="-3636600" y="3299475"/>
              <a:ext cx="546250" cy="211850"/>
            </a:xfrm>
            <a:custGeom>
              <a:rect b="b" l="l" r="r" t="t"/>
              <a:pathLst>
                <a:path extrusionOk="0" h="8474" w="21850">
                  <a:moveTo>
                    <a:pt x="20415" y="0"/>
                  </a:moveTo>
                  <a:cubicBezTo>
                    <a:pt x="20415" y="0"/>
                    <a:pt x="5438" y="1435"/>
                    <a:pt x="1" y="6505"/>
                  </a:cubicBezTo>
                  <a:lnTo>
                    <a:pt x="434" y="8473"/>
                  </a:lnTo>
                  <a:cubicBezTo>
                    <a:pt x="4504" y="7005"/>
                    <a:pt x="12743" y="4337"/>
                    <a:pt x="21850" y="2936"/>
                  </a:cubicBezTo>
                  <a:lnTo>
                    <a:pt x="2041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5"/>
            <p:cNvSpPr/>
            <p:nvPr/>
          </p:nvSpPr>
          <p:spPr>
            <a:xfrm>
              <a:off x="-3757500" y="1944325"/>
              <a:ext cx="145950" cy="187450"/>
            </a:xfrm>
            <a:custGeom>
              <a:rect b="b" l="l" r="r" t="t"/>
              <a:pathLst>
                <a:path extrusionOk="0" h="7498" w="5838">
                  <a:moveTo>
                    <a:pt x="4603" y="1"/>
                  </a:moveTo>
                  <a:cubicBezTo>
                    <a:pt x="4003" y="2936"/>
                    <a:pt x="2335" y="5605"/>
                    <a:pt x="0" y="7440"/>
                  </a:cubicBezTo>
                  <a:cubicBezTo>
                    <a:pt x="323" y="7479"/>
                    <a:pt x="632" y="7498"/>
                    <a:pt x="926" y="7498"/>
                  </a:cubicBezTo>
                  <a:cubicBezTo>
                    <a:pt x="3117" y="7498"/>
                    <a:pt x="4490" y="6446"/>
                    <a:pt x="5137" y="5004"/>
                  </a:cubicBezTo>
                  <a:cubicBezTo>
                    <a:pt x="5838" y="3437"/>
                    <a:pt x="5637" y="1435"/>
                    <a:pt x="4603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5"/>
            <p:cNvSpPr/>
            <p:nvPr/>
          </p:nvSpPr>
          <p:spPr>
            <a:xfrm>
              <a:off x="-4026025" y="2060250"/>
              <a:ext cx="365575" cy="438675"/>
            </a:xfrm>
            <a:custGeom>
              <a:rect b="b" l="l" r="r" t="t"/>
              <a:pathLst>
                <a:path extrusionOk="0" h="17547" w="14623">
                  <a:moveTo>
                    <a:pt x="14010" y="1"/>
                  </a:moveTo>
                  <a:cubicBezTo>
                    <a:pt x="14010" y="72"/>
                    <a:pt x="14019" y="153"/>
                    <a:pt x="14045" y="217"/>
                  </a:cubicBezTo>
                  <a:lnTo>
                    <a:pt x="14045" y="217"/>
                  </a:lnTo>
                  <a:cubicBezTo>
                    <a:pt x="14034" y="145"/>
                    <a:pt x="14022" y="73"/>
                    <a:pt x="14010" y="1"/>
                  </a:cubicBezTo>
                  <a:close/>
                  <a:moveTo>
                    <a:pt x="14045" y="217"/>
                  </a:moveTo>
                  <a:lnTo>
                    <a:pt x="14045" y="217"/>
                  </a:lnTo>
                  <a:cubicBezTo>
                    <a:pt x="14051" y="258"/>
                    <a:pt x="14058" y="299"/>
                    <a:pt x="14064" y="340"/>
                  </a:cubicBezTo>
                  <a:lnTo>
                    <a:pt x="14064" y="340"/>
                  </a:lnTo>
                  <a:cubicBezTo>
                    <a:pt x="14089" y="335"/>
                    <a:pt x="14114" y="330"/>
                    <a:pt x="14139" y="324"/>
                  </a:cubicBezTo>
                  <a:lnTo>
                    <a:pt x="14139" y="324"/>
                  </a:lnTo>
                  <a:cubicBezTo>
                    <a:pt x="14159" y="333"/>
                    <a:pt x="14181" y="338"/>
                    <a:pt x="14207" y="338"/>
                  </a:cubicBezTo>
                  <a:cubicBezTo>
                    <a:pt x="14260" y="338"/>
                    <a:pt x="14327" y="317"/>
                    <a:pt x="14410" y="267"/>
                  </a:cubicBezTo>
                  <a:lnTo>
                    <a:pt x="14410" y="267"/>
                  </a:lnTo>
                  <a:cubicBezTo>
                    <a:pt x="14320" y="286"/>
                    <a:pt x="14229" y="305"/>
                    <a:pt x="14139" y="324"/>
                  </a:cubicBezTo>
                  <a:lnTo>
                    <a:pt x="14139" y="324"/>
                  </a:lnTo>
                  <a:cubicBezTo>
                    <a:pt x="14095" y="305"/>
                    <a:pt x="14065" y="265"/>
                    <a:pt x="14045" y="217"/>
                  </a:cubicBezTo>
                  <a:close/>
                  <a:moveTo>
                    <a:pt x="14064" y="340"/>
                  </a:moveTo>
                  <a:lnTo>
                    <a:pt x="14064" y="340"/>
                  </a:lnTo>
                  <a:cubicBezTo>
                    <a:pt x="11470" y="887"/>
                    <a:pt x="8802" y="1488"/>
                    <a:pt x="6471" y="2669"/>
                  </a:cubicBezTo>
                  <a:cubicBezTo>
                    <a:pt x="4003" y="3937"/>
                    <a:pt x="1735" y="5971"/>
                    <a:pt x="901" y="8640"/>
                  </a:cubicBezTo>
                  <a:cubicBezTo>
                    <a:pt x="0" y="11509"/>
                    <a:pt x="734" y="14644"/>
                    <a:pt x="1501" y="17546"/>
                  </a:cubicBezTo>
                  <a:cubicBezTo>
                    <a:pt x="5471" y="16946"/>
                    <a:pt x="9073" y="14644"/>
                    <a:pt x="11408" y="11375"/>
                  </a:cubicBezTo>
                  <a:cubicBezTo>
                    <a:pt x="13676" y="8233"/>
                    <a:pt x="14622" y="4177"/>
                    <a:pt x="14064" y="34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5"/>
            <p:cNvSpPr/>
            <p:nvPr/>
          </p:nvSpPr>
          <p:spPr>
            <a:xfrm>
              <a:off x="-3720825" y="2002275"/>
              <a:ext cx="422000" cy="271475"/>
            </a:xfrm>
            <a:custGeom>
              <a:rect b="b" l="l" r="r" t="t"/>
              <a:pathLst>
                <a:path extrusionOk="0" h="10859" w="16880">
                  <a:moveTo>
                    <a:pt x="9186" y="1"/>
                  </a:moveTo>
                  <a:cubicBezTo>
                    <a:pt x="8082" y="1"/>
                    <a:pt x="6975" y="183"/>
                    <a:pt x="5938" y="518"/>
                  </a:cubicBezTo>
                  <a:cubicBezTo>
                    <a:pt x="3837" y="1152"/>
                    <a:pt x="2002" y="2420"/>
                    <a:pt x="1" y="4188"/>
                  </a:cubicBezTo>
                  <a:cubicBezTo>
                    <a:pt x="2603" y="8257"/>
                    <a:pt x="7306" y="10826"/>
                    <a:pt x="12143" y="10859"/>
                  </a:cubicBezTo>
                  <a:cubicBezTo>
                    <a:pt x="13177" y="10859"/>
                    <a:pt x="14278" y="10759"/>
                    <a:pt x="15112" y="10192"/>
                  </a:cubicBezTo>
                  <a:cubicBezTo>
                    <a:pt x="16312" y="9425"/>
                    <a:pt x="16879" y="7924"/>
                    <a:pt x="16846" y="6489"/>
                  </a:cubicBezTo>
                  <a:cubicBezTo>
                    <a:pt x="16779" y="4087"/>
                    <a:pt x="15145" y="1853"/>
                    <a:pt x="12977" y="818"/>
                  </a:cubicBezTo>
                  <a:cubicBezTo>
                    <a:pt x="11800" y="257"/>
                    <a:pt x="10495" y="1"/>
                    <a:pt x="9186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5"/>
            <p:cNvSpPr/>
            <p:nvPr/>
          </p:nvSpPr>
          <p:spPr>
            <a:xfrm>
              <a:off x="-4076075" y="2115300"/>
              <a:ext cx="297750" cy="290225"/>
            </a:xfrm>
            <a:custGeom>
              <a:rect b="b" l="l" r="r" t="t"/>
              <a:pathLst>
                <a:path extrusionOk="0" h="11609" w="11910">
                  <a:moveTo>
                    <a:pt x="11909" y="0"/>
                  </a:moveTo>
                  <a:cubicBezTo>
                    <a:pt x="11666" y="210"/>
                    <a:pt x="11454" y="372"/>
                    <a:pt x="11263" y="498"/>
                  </a:cubicBezTo>
                  <a:lnTo>
                    <a:pt x="11263" y="498"/>
                  </a:lnTo>
                  <a:cubicBezTo>
                    <a:pt x="11732" y="472"/>
                    <a:pt x="11684" y="563"/>
                    <a:pt x="11909" y="0"/>
                  </a:cubicBezTo>
                  <a:close/>
                  <a:moveTo>
                    <a:pt x="11263" y="498"/>
                  </a:moveTo>
                  <a:lnTo>
                    <a:pt x="11263" y="498"/>
                  </a:lnTo>
                  <a:cubicBezTo>
                    <a:pt x="11038" y="510"/>
                    <a:pt x="10693" y="549"/>
                    <a:pt x="10141" y="701"/>
                  </a:cubicBezTo>
                  <a:cubicBezTo>
                    <a:pt x="9896" y="771"/>
                    <a:pt x="9647" y="831"/>
                    <a:pt x="9397" y="886"/>
                  </a:cubicBezTo>
                  <a:lnTo>
                    <a:pt x="9397" y="886"/>
                  </a:lnTo>
                  <a:cubicBezTo>
                    <a:pt x="9606" y="896"/>
                    <a:pt x="9790" y="907"/>
                    <a:pt x="9963" y="907"/>
                  </a:cubicBezTo>
                  <a:cubicBezTo>
                    <a:pt x="10388" y="907"/>
                    <a:pt x="10749" y="837"/>
                    <a:pt x="11263" y="498"/>
                  </a:cubicBezTo>
                  <a:close/>
                  <a:moveTo>
                    <a:pt x="8882" y="872"/>
                  </a:moveTo>
                  <a:cubicBezTo>
                    <a:pt x="8597" y="872"/>
                    <a:pt x="8268" y="886"/>
                    <a:pt x="7873" y="934"/>
                  </a:cubicBezTo>
                  <a:cubicBezTo>
                    <a:pt x="6072" y="1134"/>
                    <a:pt x="4170" y="967"/>
                    <a:pt x="2569" y="1835"/>
                  </a:cubicBezTo>
                  <a:cubicBezTo>
                    <a:pt x="868" y="2802"/>
                    <a:pt x="1" y="4837"/>
                    <a:pt x="167" y="6772"/>
                  </a:cubicBezTo>
                  <a:cubicBezTo>
                    <a:pt x="368" y="8673"/>
                    <a:pt x="1535" y="10441"/>
                    <a:pt x="3069" y="11608"/>
                  </a:cubicBezTo>
                  <a:cubicBezTo>
                    <a:pt x="1869" y="10141"/>
                    <a:pt x="1368" y="8106"/>
                    <a:pt x="1802" y="6271"/>
                  </a:cubicBezTo>
                  <a:cubicBezTo>
                    <a:pt x="2202" y="4370"/>
                    <a:pt x="3503" y="2769"/>
                    <a:pt x="5204" y="1968"/>
                  </a:cubicBezTo>
                  <a:cubicBezTo>
                    <a:pt x="6508" y="1316"/>
                    <a:pt x="7981" y="1194"/>
                    <a:pt x="9397" y="886"/>
                  </a:cubicBezTo>
                  <a:lnTo>
                    <a:pt x="9397" y="886"/>
                  </a:lnTo>
                  <a:cubicBezTo>
                    <a:pt x="9241" y="878"/>
                    <a:pt x="9071" y="872"/>
                    <a:pt x="8882" y="872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5"/>
            <p:cNvSpPr/>
            <p:nvPr/>
          </p:nvSpPr>
          <p:spPr>
            <a:xfrm>
              <a:off x="-3346375" y="2535600"/>
              <a:ext cx="380275" cy="261400"/>
            </a:xfrm>
            <a:custGeom>
              <a:rect b="b" l="l" r="r" t="t"/>
              <a:pathLst>
                <a:path extrusionOk="0" h="10456" w="15211">
                  <a:moveTo>
                    <a:pt x="567" y="0"/>
                  </a:moveTo>
                  <a:cubicBezTo>
                    <a:pt x="0" y="1768"/>
                    <a:pt x="734" y="4270"/>
                    <a:pt x="2202" y="6305"/>
                  </a:cubicBezTo>
                  <a:cubicBezTo>
                    <a:pt x="3669" y="8339"/>
                    <a:pt x="5871" y="9941"/>
                    <a:pt x="8373" y="10341"/>
                  </a:cubicBezTo>
                  <a:cubicBezTo>
                    <a:pt x="8810" y="10418"/>
                    <a:pt x="9254" y="10456"/>
                    <a:pt x="9698" y="10456"/>
                  </a:cubicBezTo>
                  <a:cubicBezTo>
                    <a:pt x="11765" y="10456"/>
                    <a:pt x="13838" y="9632"/>
                    <a:pt x="15211" y="8039"/>
                  </a:cubicBezTo>
                  <a:lnTo>
                    <a:pt x="15211" y="8039"/>
                  </a:lnTo>
                  <a:cubicBezTo>
                    <a:pt x="13919" y="8976"/>
                    <a:pt x="12345" y="9412"/>
                    <a:pt x="10751" y="9412"/>
                  </a:cubicBezTo>
                  <a:cubicBezTo>
                    <a:pt x="9053" y="9412"/>
                    <a:pt x="7332" y="8918"/>
                    <a:pt x="5904" y="8006"/>
                  </a:cubicBezTo>
                  <a:cubicBezTo>
                    <a:pt x="3169" y="6271"/>
                    <a:pt x="1368" y="3202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5"/>
            <p:cNvSpPr/>
            <p:nvPr/>
          </p:nvSpPr>
          <p:spPr>
            <a:xfrm>
              <a:off x="-3624925" y="2585625"/>
              <a:ext cx="144300" cy="59225"/>
            </a:xfrm>
            <a:custGeom>
              <a:rect b="b" l="l" r="r" t="t"/>
              <a:pathLst>
                <a:path extrusionOk="0" h="2369" w="5772">
                  <a:moveTo>
                    <a:pt x="282" y="1"/>
                  </a:moveTo>
                  <a:cubicBezTo>
                    <a:pt x="242" y="1"/>
                    <a:pt x="201" y="12"/>
                    <a:pt x="168" y="34"/>
                  </a:cubicBezTo>
                  <a:cubicBezTo>
                    <a:pt x="34" y="101"/>
                    <a:pt x="1" y="267"/>
                    <a:pt x="101" y="334"/>
                  </a:cubicBezTo>
                  <a:cubicBezTo>
                    <a:pt x="835" y="1635"/>
                    <a:pt x="2369" y="2369"/>
                    <a:pt x="3870" y="2369"/>
                  </a:cubicBezTo>
                  <a:cubicBezTo>
                    <a:pt x="4471" y="2369"/>
                    <a:pt x="5038" y="2269"/>
                    <a:pt x="5605" y="2035"/>
                  </a:cubicBezTo>
                  <a:cubicBezTo>
                    <a:pt x="5705" y="2002"/>
                    <a:pt x="5772" y="1869"/>
                    <a:pt x="5705" y="1768"/>
                  </a:cubicBezTo>
                  <a:cubicBezTo>
                    <a:pt x="5679" y="1667"/>
                    <a:pt x="5596" y="1623"/>
                    <a:pt x="5513" y="1623"/>
                  </a:cubicBezTo>
                  <a:cubicBezTo>
                    <a:pt x="5487" y="1623"/>
                    <a:pt x="5462" y="1627"/>
                    <a:pt x="5438" y="1635"/>
                  </a:cubicBezTo>
                  <a:cubicBezTo>
                    <a:pt x="4941" y="1865"/>
                    <a:pt x="4402" y="1973"/>
                    <a:pt x="3863" y="1973"/>
                  </a:cubicBezTo>
                  <a:cubicBezTo>
                    <a:pt x="2523" y="1973"/>
                    <a:pt x="1182" y="1300"/>
                    <a:pt x="468" y="134"/>
                  </a:cubicBezTo>
                  <a:cubicBezTo>
                    <a:pt x="446" y="45"/>
                    <a:pt x="364" y="1"/>
                    <a:pt x="282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5"/>
            <p:cNvSpPr/>
            <p:nvPr/>
          </p:nvSpPr>
          <p:spPr>
            <a:xfrm>
              <a:off x="-3757500" y="2831625"/>
              <a:ext cx="710525" cy="693875"/>
            </a:xfrm>
            <a:custGeom>
              <a:rect b="b" l="l" r="r" t="t"/>
              <a:pathLst>
                <a:path extrusionOk="0" h="27755" w="28421">
                  <a:moveTo>
                    <a:pt x="14844" y="1"/>
                  </a:moveTo>
                  <a:lnTo>
                    <a:pt x="14510" y="201"/>
                  </a:lnTo>
                  <a:cubicBezTo>
                    <a:pt x="14510" y="201"/>
                    <a:pt x="18480" y="4904"/>
                    <a:pt x="11575" y="6973"/>
                  </a:cubicBezTo>
                  <a:cubicBezTo>
                    <a:pt x="11575" y="6973"/>
                    <a:pt x="10945" y="7266"/>
                    <a:pt x="9858" y="7266"/>
                  </a:cubicBezTo>
                  <a:cubicBezTo>
                    <a:pt x="8060" y="7266"/>
                    <a:pt x="5014" y="6463"/>
                    <a:pt x="1501" y="2203"/>
                  </a:cubicBezTo>
                  <a:lnTo>
                    <a:pt x="0" y="13844"/>
                  </a:lnTo>
                  <a:lnTo>
                    <a:pt x="3803" y="27754"/>
                  </a:lnTo>
                  <a:cubicBezTo>
                    <a:pt x="3803" y="27754"/>
                    <a:pt x="11575" y="21149"/>
                    <a:pt x="28420" y="19548"/>
                  </a:cubicBezTo>
                  <a:cubicBezTo>
                    <a:pt x="26919" y="13444"/>
                    <a:pt x="25118" y="7406"/>
                    <a:pt x="14844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5"/>
            <p:cNvSpPr/>
            <p:nvPr/>
          </p:nvSpPr>
          <p:spPr>
            <a:xfrm>
              <a:off x="-3757500" y="3143525"/>
              <a:ext cx="710525" cy="383625"/>
            </a:xfrm>
            <a:custGeom>
              <a:rect b="b" l="l" r="r" t="t"/>
              <a:pathLst>
                <a:path extrusionOk="0" h="15345" w="28421">
                  <a:moveTo>
                    <a:pt x="167" y="1"/>
                  </a:moveTo>
                  <a:lnTo>
                    <a:pt x="0" y="1368"/>
                  </a:lnTo>
                  <a:lnTo>
                    <a:pt x="3803" y="15345"/>
                  </a:lnTo>
                  <a:cubicBezTo>
                    <a:pt x="3803" y="15278"/>
                    <a:pt x="11575" y="8673"/>
                    <a:pt x="28420" y="7072"/>
                  </a:cubicBezTo>
                  <a:cubicBezTo>
                    <a:pt x="27820" y="4804"/>
                    <a:pt x="27253" y="2502"/>
                    <a:pt x="26152" y="167"/>
                  </a:cubicBezTo>
                  <a:cubicBezTo>
                    <a:pt x="21525" y="2558"/>
                    <a:pt x="17192" y="3359"/>
                    <a:pt x="13464" y="3359"/>
                  </a:cubicBezTo>
                  <a:cubicBezTo>
                    <a:pt x="5906" y="3359"/>
                    <a:pt x="834" y="67"/>
                    <a:pt x="834" y="67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5"/>
            <p:cNvSpPr/>
            <p:nvPr/>
          </p:nvSpPr>
          <p:spPr>
            <a:xfrm>
              <a:off x="-3757500" y="2886675"/>
              <a:ext cx="161800" cy="471200"/>
            </a:xfrm>
            <a:custGeom>
              <a:rect b="b" l="l" r="r" t="t"/>
              <a:pathLst>
                <a:path extrusionOk="0" h="18848" w="6472">
                  <a:moveTo>
                    <a:pt x="1501" y="1"/>
                  </a:moveTo>
                  <a:lnTo>
                    <a:pt x="0" y="11642"/>
                  </a:lnTo>
                  <a:lnTo>
                    <a:pt x="1968" y="18847"/>
                  </a:lnTo>
                  <a:cubicBezTo>
                    <a:pt x="6171" y="15945"/>
                    <a:pt x="6471" y="8340"/>
                    <a:pt x="6271" y="4103"/>
                  </a:cubicBezTo>
                  <a:cubicBezTo>
                    <a:pt x="4837" y="3336"/>
                    <a:pt x="3236" y="2102"/>
                    <a:pt x="1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5"/>
            <p:cNvSpPr/>
            <p:nvPr/>
          </p:nvSpPr>
          <p:spPr>
            <a:xfrm>
              <a:off x="-3282175" y="3366175"/>
              <a:ext cx="1180025" cy="870650"/>
            </a:xfrm>
            <a:custGeom>
              <a:rect b="b" l="l" r="r" t="t"/>
              <a:pathLst>
                <a:path extrusionOk="0" h="34826" w="47201">
                  <a:moveTo>
                    <a:pt x="8907" y="1"/>
                  </a:moveTo>
                  <a:lnTo>
                    <a:pt x="1" y="2870"/>
                  </a:lnTo>
                  <a:lnTo>
                    <a:pt x="7639" y="18881"/>
                  </a:lnTo>
                  <a:lnTo>
                    <a:pt x="25686" y="18881"/>
                  </a:lnTo>
                  <a:lnTo>
                    <a:pt x="36160" y="34826"/>
                  </a:lnTo>
                  <a:lnTo>
                    <a:pt x="47201" y="30623"/>
                  </a:lnTo>
                  <a:lnTo>
                    <a:pt x="39295" y="12176"/>
                  </a:lnTo>
                  <a:cubicBezTo>
                    <a:pt x="38928" y="11176"/>
                    <a:pt x="38295" y="10108"/>
                    <a:pt x="37527" y="9007"/>
                  </a:cubicBezTo>
                  <a:cubicBezTo>
                    <a:pt x="34445" y="4599"/>
                    <a:pt x="29320" y="2002"/>
                    <a:pt x="23888" y="2002"/>
                  </a:cubicBezTo>
                  <a:cubicBezTo>
                    <a:pt x="23854" y="2002"/>
                    <a:pt x="23819" y="2002"/>
                    <a:pt x="23784" y="2002"/>
                  </a:cubicBezTo>
                  <a:lnTo>
                    <a:pt x="9974" y="213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5"/>
            <p:cNvSpPr/>
            <p:nvPr/>
          </p:nvSpPr>
          <p:spPr>
            <a:xfrm>
              <a:off x="-3192950" y="3623025"/>
              <a:ext cx="902350" cy="614650"/>
            </a:xfrm>
            <a:custGeom>
              <a:rect b="b" l="l" r="r" t="t"/>
              <a:pathLst>
                <a:path extrusionOk="0" h="24586" w="36094">
                  <a:moveTo>
                    <a:pt x="3103" y="1"/>
                  </a:moveTo>
                  <a:lnTo>
                    <a:pt x="1" y="201"/>
                  </a:lnTo>
                  <a:lnTo>
                    <a:pt x="4037" y="8674"/>
                  </a:lnTo>
                  <a:lnTo>
                    <a:pt x="22083" y="8674"/>
                  </a:lnTo>
                  <a:lnTo>
                    <a:pt x="32557" y="24585"/>
                  </a:lnTo>
                  <a:lnTo>
                    <a:pt x="36093" y="23184"/>
                  </a:lnTo>
                  <a:lnTo>
                    <a:pt x="27520" y="7740"/>
                  </a:lnTo>
                  <a:cubicBezTo>
                    <a:pt x="25452" y="4137"/>
                    <a:pt x="21783" y="1702"/>
                    <a:pt x="17613" y="1335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5"/>
            <p:cNvSpPr/>
            <p:nvPr/>
          </p:nvSpPr>
          <p:spPr>
            <a:xfrm>
              <a:off x="-3543200" y="2480825"/>
              <a:ext cx="58400" cy="97325"/>
            </a:xfrm>
            <a:custGeom>
              <a:rect b="b" l="l" r="r" t="t"/>
              <a:pathLst>
                <a:path extrusionOk="0" h="3893" w="2336">
                  <a:moveTo>
                    <a:pt x="1125" y="1"/>
                  </a:moveTo>
                  <a:cubicBezTo>
                    <a:pt x="1063" y="1"/>
                    <a:pt x="993" y="17"/>
                    <a:pt x="935" y="56"/>
                  </a:cubicBezTo>
                  <a:cubicBezTo>
                    <a:pt x="901" y="156"/>
                    <a:pt x="901" y="290"/>
                    <a:pt x="1002" y="356"/>
                  </a:cubicBezTo>
                  <a:cubicBezTo>
                    <a:pt x="1569" y="857"/>
                    <a:pt x="1869" y="1391"/>
                    <a:pt x="1869" y="1858"/>
                  </a:cubicBezTo>
                  <a:cubicBezTo>
                    <a:pt x="1769" y="3192"/>
                    <a:pt x="234" y="3492"/>
                    <a:pt x="168" y="3492"/>
                  </a:cubicBezTo>
                  <a:cubicBezTo>
                    <a:pt x="34" y="3492"/>
                    <a:pt x="1" y="3625"/>
                    <a:pt x="1" y="3726"/>
                  </a:cubicBezTo>
                  <a:cubicBezTo>
                    <a:pt x="1" y="3826"/>
                    <a:pt x="68" y="3892"/>
                    <a:pt x="201" y="3892"/>
                  </a:cubicBezTo>
                  <a:cubicBezTo>
                    <a:pt x="901" y="3792"/>
                    <a:pt x="2236" y="3192"/>
                    <a:pt x="2269" y="1891"/>
                  </a:cubicBezTo>
                  <a:cubicBezTo>
                    <a:pt x="2336" y="1290"/>
                    <a:pt x="1936" y="657"/>
                    <a:pt x="1235" y="23"/>
                  </a:cubicBezTo>
                  <a:cubicBezTo>
                    <a:pt x="1207" y="9"/>
                    <a:pt x="1168" y="1"/>
                    <a:pt x="1125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5"/>
            <p:cNvSpPr/>
            <p:nvPr/>
          </p:nvSpPr>
          <p:spPr>
            <a:xfrm>
              <a:off x="-2710925" y="4657950"/>
              <a:ext cx="373625" cy="318775"/>
            </a:xfrm>
            <a:custGeom>
              <a:rect b="b" l="l" r="r" t="t"/>
              <a:pathLst>
                <a:path extrusionOk="0" h="12751" w="14945">
                  <a:moveTo>
                    <a:pt x="9640" y="0"/>
                  </a:moveTo>
                  <a:lnTo>
                    <a:pt x="0" y="4804"/>
                  </a:lnTo>
                  <a:lnTo>
                    <a:pt x="5904" y="12709"/>
                  </a:lnTo>
                  <a:cubicBezTo>
                    <a:pt x="5904" y="12709"/>
                    <a:pt x="6250" y="12751"/>
                    <a:pt x="6811" y="12751"/>
                  </a:cubicBezTo>
                  <a:cubicBezTo>
                    <a:pt x="8772" y="12751"/>
                    <a:pt x="13362" y="12246"/>
                    <a:pt x="14944" y="7706"/>
                  </a:cubicBezTo>
                  <a:lnTo>
                    <a:pt x="96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5"/>
            <p:cNvSpPr/>
            <p:nvPr/>
          </p:nvSpPr>
          <p:spPr>
            <a:xfrm>
              <a:off x="-2592525" y="4836400"/>
              <a:ext cx="658850" cy="337775"/>
            </a:xfrm>
            <a:custGeom>
              <a:rect b="b" l="l" r="r" t="t"/>
              <a:pathLst>
                <a:path extrusionOk="0" h="13511" w="26354">
                  <a:moveTo>
                    <a:pt x="9775" y="1"/>
                  </a:moveTo>
                  <a:lnTo>
                    <a:pt x="1" y="4037"/>
                  </a:lnTo>
                  <a:lnTo>
                    <a:pt x="234" y="9908"/>
                  </a:lnTo>
                  <a:cubicBezTo>
                    <a:pt x="368" y="11909"/>
                    <a:pt x="2036" y="13510"/>
                    <a:pt x="4037" y="13510"/>
                  </a:cubicBezTo>
                  <a:lnTo>
                    <a:pt x="26353" y="13510"/>
                  </a:lnTo>
                  <a:lnTo>
                    <a:pt x="26353" y="12810"/>
                  </a:lnTo>
                  <a:cubicBezTo>
                    <a:pt x="26353" y="11075"/>
                    <a:pt x="25252" y="9574"/>
                    <a:pt x="23685" y="9007"/>
                  </a:cubicBezTo>
                  <a:lnTo>
                    <a:pt x="20749" y="7973"/>
                  </a:lnTo>
                  <a:lnTo>
                    <a:pt x="9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5"/>
            <p:cNvSpPr/>
            <p:nvPr/>
          </p:nvSpPr>
          <p:spPr>
            <a:xfrm>
              <a:off x="-2232250" y="4975675"/>
              <a:ext cx="135950" cy="123450"/>
            </a:xfrm>
            <a:custGeom>
              <a:rect b="b" l="l" r="r" t="t"/>
              <a:pathLst>
                <a:path extrusionOk="0" h="4938" w="5438">
                  <a:moveTo>
                    <a:pt x="3102" y="0"/>
                  </a:moveTo>
                  <a:lnTo>
                    <a:pt x="0" y="2836"/>
                  </a:lnTo>
                  <a:lnTo>
                    <a:pt x="1968" y="4937"/>
                  </a:lnTo>
                  <a:lnTo>
                    <a:pt x="5437" y="166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5"/>
            <p:cNvSpPr/>
            <p:nvPr/>
          </p:nvSpPr>
          <p:spPr>
            <a:xfrm>
              <a:off x="-2324825" y="4912300"/>
              <a:ext cx="140950" cy="128450"/>
            </a:xfrm>
            <a:custGeom>
              <a:rect b="b" l="l" r="r" t="t"/>
              <a:pathLst>
                <a:path extrusionOk="0" h="5138" w="5638">
                  <a:moveTo>
                    <a:pt x="3303" y="0"/>
                  </a:moveTo>
                  <a:lnTo>
                    <a:pt x="1" y="3036"/>
                  </a:lnTo>
                  <a:lnTo>
                    <a:pt x="1969" y="5137"/>
                  </a:lnTo>
                  <a:lnTo>
                    <a:pt x="5638" y="1668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-2710925" y="4658775"/>
              <a:ext cx="281050" cy="258550"/>
            </a:xfrm>
            <a:custGeom>
              <a:rect b="b" l="l" r="r" t="t"/>
              <a:pathLst>
                <a:path extrusionOk="0" h="10342" w="11242">
                  <a:moveTo>
                    <a:pt x="9674" y="1"/>
                  </a:moveTo>
                  <a:lnTo>
                    <a:pt x="0" y="4771"/>
                  </a:lnTo>
                  <a:lnTo>
                    <a:pt x="4170" y="10341"/>
                  </a:lnTo>
                  <a:lnTo>
                    <a:pt x="11242" y="2269"/>
                  </a:lnTo>
                  <a:lnTo>
                    <a:pt x="967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-3970175" y="2397525"/>
              <a:ext cx="162650" cy="192650"/>
            </a:xfrm>
            <a:custGeom>
              <a:rect b="b" l="l" r="r" t="t"/>
              <a:pathLst>
                <a:path extrusionOk="0" h="7706" w="6506">
                  <a:moveTo>
                    <a:pt x="3973" y="1"/>
                  </a:moveTo>
                  <a:cubicBezTo>
                    <a:pt x="2619" y="1"/>
                    <a:pt x="1220" y="878"/>
                    <a:pt x="668" y="2121"/>
                  </a:cubicBezTo>
                  <a:cubicBezTo>
                    <a:pt x="1" y="3655"/>
                    <a:pt x="535" y="5556"/>
                    <a:pt x="1802" y="6657"/>
                  </a:cubicBezTo>
                  <a:cubicBezTo>
                    <a:pt x="2625" y="7350"/>
                    <a:pt x="3701" y="7706"/>
                    <a:pt x="4783" y="7706"/>
                  </a:cubicBezTo>
                  <a:cubicBezTo>
                    <a:pt x="5368" y="7706"/>
                    <a:pt x="5955" y="7602"/>
                    <a:pt x="6506" y="7391"/>
                  </a:cubicBezTo>
                  <a:cubicBezTo>
                    <a:pt x="5972" y="5056"/>
                    <a:pt x="5405" y="2721"/>
                    <a:pt x="4804" y="119"/>
                  </a:cubicBezTo>
                  <a:cubicBezTo>
                    <a:pt x="4535" y="39"/>
                    <a:pt x="4255" y="1"/>
                    <a:pt x="397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45"/>
            <p:cNvSpPr/>
            <p:nvPr/>
          </p:nvSpPr>
          <p:spPr>
            <a:xfrm>
              <a:off x="-3936800" y="2428275"/>
              <a:ext cx="101750" cy="130700"/>
            </a:xfrm>
            <a:custGeom>
              <a:rect b="b" l="l" r="r" t="t"/>
              <a:pathLst>
                <a:path extrusionOk="0" h="5228" w="4070">
                  <a:moveTo>
                    <a:pt x="1201" y="0"/>
                  </a:moveTo>
                  <a:cubicBezTo>
                    <a:pt x="1119" y="0"/>
                    <a:pt x="1030" y="53"/>
                    <a:pt x="968" y="157"/>
                  </a:cubicBezTo>
                  <a:cubicBezTo>
                    <a:pt x="934" y="257"/>
                    <a:pt x="0" y="2258"/>
                    <a:pt x="901" y="3759"/>
                  </a:cubicBezTo>
                  <a:cubicBezTo>
                    <a:pt x="1335" y="4593"/>
                    <a:pt x="2302" y="5094"/>
                    <a:pt x="3736" y="5227"/>
                  </a:cubicBezTo>
                  <a:cubicBezTo>
                    <a:pt x="3903" y="5227"/>
                    <a:pt x="4003" y="5094"/>
                    <a:pt x="4003" y="4960"/>
                  </a:cubicBezTo>
                  <a:cubicBezTo>
                    <a:pt x="4070" y="4793"/>
                    <a:pt x="3936" y="4627"/>
                    <a:pt x="3770" y="4627"/>
                  </a:cubicBezTo>
                  <a:cubicBezTo>
                    <a:pt x="2602" y="4560"/>
                    <a:pt x="1768" y="4126"/>
                    <a:pt x="1401" y="3459"/>
                  </a:cubicBezTo>
                  <a:cubicBezTo>
                    <a:pt x="667" y="2258"/>
                    <a:pt x="1468" y="424"/>
                    <a:pt x="1468" y="424"/>
                  </a:cubicBezTo>
                  <a:cubicBezTo>
                    <a:pt x="1568" y="290"/>
                    <a:pt x="1501" y="123"/>
                    <a:pt x="1335" y="57"/>
                  </a:cubicBezTo>
                  <a:cubicBezTo>
                    <a:pt x="1297" y="19"/>
                    <a:pt x="1250" y="0"/>
                    <a:pt x="120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45"/>
            <p:cNvSpPr/>
            <p:nvPr/>
          </p:nvSpPr>
          <p:spPr>
            <a:xfrm>
              <a:off x="-3632425" y="3392875"/>
              <a:ext cx="1144175" cy="1370175"/>
            </a:xfrm>
            <a:custGeom>
              <a:rect b="b" l="l" r="r" t="t"/>
              <a:pathLst>
                <a:path extrusionOk="0" h="54807" w="45767">
                  <a:moveTo>
                    <a:pt x="19915" y="0"/>
                  </a:moveTo>
                  <a:lnTo>
                    <a:pt x="601" y="6205"/>
                  </a:lnTo>
                  <a:lnTo>
                    <a:pt x="301" y="10274"/>
                  </a:lnTo>
                  <a:cubicBezTo>
                    <a:pt x="1" y="12209"/>
                    <a:pt x="1" y="14110"/>
                    <a:pt x="301" y="16045"/>
                  </a:cubicBezTo>
                  <a:cubicBezTo>
                    <a:pt x="1235" y="21949"/>
                    <a:pt x="4937" y="27053"/>
                    <a:pt x="10241" y="29788"/>
                  </a:cubicBezTo>
                  <a:lnTo>
                    <a:pt x="22317" y="36059"/>
                  </a:lnTo>
                  <a:lnTo>
                    <a:pt x="34158" y="54806"/>
                  </a:lnTo>
                  <a:lnTo>
                    <a:pt x="45767" y="48135"/>
                  </a:lnTo>
                  <a:lnTo>
                    <a:pt x="33591" y="26386"/>
                  </a:lnTo>
                  <a:cubicBezTo>
                    <a:pt x="32591" y="24585"/>
                    <a:pt x="31356" y="22917"/>
                    <a:pt x="29989" y="21416"/>
                  </a:cubicBezTo>
                  <a:lnTo>
                    <a:pt x="26753" y="17913"/>
                  </a:lnTo>
                  <a:lnTo>
                    <a:pt x="20815" y="9240"/>
                  </a:lnTo>
                  <a:lnTo>
                    <a:pt x="19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45"/>
            <p:cNvSpPr/>
            <p:nvPr/>
          </p:nvSpPr>
          <p:spPr>
            <a:xfrm>
              <a:off x="-3631600" y="3519625"/>
              <a:ext cx="1029950" cy="1356000"/>
            </a:xfrm>
            <a:custGeom>
              <a:rect b="b" l="l" r="r" t="t"/>
              <a:pathLst>
                <a:path extrusionOk="0" h="54240" w="41198">
                  <a:moveTo>
                    <a:pt x="4071" y="1"/>
                  </a:moveTo>
                  <a:lnTo>
                    <a:pt x="568" y="1168"/>
                  </a:lnTo>
                  <a:lnTo>
                    <a:pt x="268" y="5271"/>
                  </a:lnTo>
                  <a:cubicBezTo>
                    <a:pt x="1" y="7172"/>
                    <a:pt x="1" y="9107"/>
                    <a:pt x="268" y="11009"/>
                  </a:cubicBezTo>
                  <a:cubicBezTo>
                    <a:pt x="1202" y="16946"/>
                    <a:pt x="4904" y="22016"/>
                    <a:pt x="10208" y="24785"/>
                  </a:cubicBezTo>
                  <a:lnTo>
                    <a:pt x="22284" y="31023"/>
                  </a:lnTo>
                  <a:lnTo>
                    <a:pt x="32524" y="47234"/>
                  </a:lnTo>
                  <a:lnTo>
                    <a:pt x="30356" y="48502"/>
                  </a:lnTo>
                  <a:lnTo>
                    <a:pt x="33692" y="54239"/>
                  </a:lnTo>
                  <a:lnTo>
                    <a:pt x="41197" y="49903"/>
                  </a:lnTo>
                  <a:lnTo>
                    <a:pt x="31790" y="32357"/>
                  </a:lnTo>
                  <a:cubicBezTo>
                    <a:pt x="29889" y="28821"/>
                    <a:pt x="27220" y="25852"/>
                    <a:pt x="23918" y="23684"/>
                  </a:cubicBezTo>
                  <a:lnTo>
                    <a:pt x="12977" y="16379"/>
                  </a:lnTo>
                  <a:cubicBezTo>
                    <a:pt x="7773" y="14344"/>
                    <a:pt x="5238" y="6005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45"/>
            <p:cNvSpPr/>
            <p:nvPr/>
          </p:nvSpPr>
          <p:spPr>
            <a:xfrm>
              <a:off x="-3601575" y="3553025"/>
              <a:ext cx="242700" cy="341075"/>
            </a:xfrm>
            <a:custGeom>
              <a:rect b="b" l="l" r="r" t="t"/>
              <a:pathLst>
                <a:path extrusionOk="0" h="13643" w="9708">
                  <a:moveTo>
                    <a:pt x="7672" y="0"/>
                  </a:moveTo>
                  <a:cubicBezTo>
                    <a:pt x="7627" y="0"/>
                    <a:pt x="7582" y="11"/>
                    <a:pt x="7540" y="32"/>
                  </a:cubicBezTo>
                  <a:cubicBezTo>
                    <a:pt x="7373" y="132"/>
                    <a:pt x="7339" y="299"/>
                    <a:pt x="7406" y="399"/>
                  </a:cubicBezTo>
                  <a:cubicBezTo>
                    <a:pt x="7473" y="466"/>
                    <a:pt x="9708" y="5470"/>
                    <a:pt x="7540" y="9172"/>
                  </a:cubicBezTo>
                  <a:cubicBezTo>
                    <a:pt x="6239" y="11307"/>
                    <a:pt x="3703" y="12641"/>
                    <a:pt x="1" y="13042"/>
                  </a:cubicBezTo>
                  <a:cubicBezTo>
                    <a:pt x="68" y="13242"/>
                    <a:pt x="101" y="13409"/>
                    <a:pt x="201" y="13642"/>
                  </a:cubicBezTo>
                  <a:cubicBezTo>
                    <a:pt x="4037" y="13142"/>
                    <a:pt x="6706" y="11741"/>
                    <a:pt x="8040" y="9472"/>
                  </a:cubicBezTo>
                  <a:cubicBezTo>
                    <a:pt x="9007" y="7805"/>
                    <a:pt x="9274" y="5670"/>
                    <a:pt x="8874" y="3301"/>
                  </a:cubicBezTo>
                  <a:cubicBezTo>
                    <a:pt x="8540" y="1500"/>
                    <a:pt x="7940" y="199"/>
                    <a:pt x="7906" y="166"/>
                  </a:cubicBezTo>
                  <a:cubicBezTo>
                    <a:pt x="7861" y="52"/>
                    <a:pt x="7769" y="0"/>
                    <a:pt x="7672" y="0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-4041050" y="2892775"/>
              <a:ext cx="458675" cy="1036350"/>
            </a:xfrm>
            <a:custGeom>
              <a:rect b="b" l="l" r="r" t="t"/>
              <a:pathLst>
                <a:path extrusionOk="0" h="41454" w="18347">
                  <a:moveTo>
                    <a:pt x="9267" y="1"/>
                  </a:moveTo>
                  <a:cubicBezTo>
                    <a:pt x="6997" y="1"/>
                    <a:pt x="4882" y="1520"/>
                    <a:pt x="4270" y="3826"/>
                  </a:cubicBezTo>
                  <a:lnTo>
                    <a:pt x="601" y="20104"/>
                  </a:lnTo>
                  <a:cubicBezTo>
                    <a:pt x="1" y="22673"/>
                    <a:pt x="568" y="25375"/>
                    <a:pt x="2069" y="27543"/>
                  </a:cubicBezTo>
                  <a:lnTo>
                    <a:pt x="11742" y="41453"/>
                  </a:lnTo>
                  <a:lnTo>
                    <a:pt x="18347" y="37884"/>
                  </a:lnTo>
                  <a:lnTo>
                    <a:pt x="10341" y="22606"/>
                  </a:lnTo>
                  <a:lnTo>
                    <a:pt x="14744" y="6728"/>
                  </a:lnTo>
                  <a:cubicBezTo>
                    <a:pt x="15512" y="3926"/>
                    <a:pt x="13911" y="1057"/>
                    <a:pt x="11109" y="324"/>
                  </a:cubicBezTo>
                  <a:lnTo>
                    <a:pt x="10642" y="190"/>
                  </a:lnTo>
                  <a:cubicBezTo>
                    <a:pt x="10184" y="62"/>
                    <a:pt x="9723" y="1"/>
                    <a:pt x="9267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-4013525" y="3131025"/>
              <a:ext cx="321925" cy="212675"/>
            </a:xfrm>
            <a:custGeom>
              <a:rect b="b" l="l" r="r" t="t"/>
              <a:pathLst>
                <a:path extrusionOk="0" h="8507" w="12877">
                  <a:moveTo>
                    <a:pt x="12876" y="0"/>
                  </a:moveTo>
                  <a:lnTo>
                    <a:pt x="1868" y="334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10641" y="8206"/>
                  </a:lnTo>
                  <a:lnTo>
                    <a:pt x="12876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-3511500" y="3897400"/>
              <a:ext cx="166800" cy="135500"/>
            </a:xfrm>
            <a:custGeom>
              <a:rect b="b" l="l" r="r" t="t"/>
              <a:pathLst>
                <a:path extrusionOk="0" h="5420" w="6672">
                  <a:moveTo>
                    <a:pt x="0" y="0"/>
                  </a:moveTo>
                  <a:lnTo>
                    <a:pt x="4604" y="5037"/>
                  </a:lnTo>
                  <a:cubicBezTo>
                    <a:pt x="4812" y="5287"/>
                    <a:pt x="5097" y="5420"/>
                    <a:pt x="5396" y="5420"/>
                  </a:cubicBezTo>
                  <a:cubicBezTo>
                    <a:pt x="5577" y="5420"/>
                    <a:pt x="5762" y="5371"/>
                    <a:pt x="5938" y="5271"/>
                  </a:cubicBezTo>
                  <a:cubicBezTo>
                    <a:pt x="6572" y="4937"/>
                    <a:pt x="6672" y="4170"/>
                    <a:pt x="6272" y="3603"/>
                  </a:cubicBezTo>
                  <a:lnTo>
                    <a:pt x="5271" y="2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-3755850" y="3823175"/>
              <a:ext cx="412825" cy="372350"/>
            </a:xfrm>
            <a:custGeom>
              <a:rect b="b" l="l" r="r" t="t"/>
              <a:pathLst>
                <a:path extrusionOk="0" h="14894" w="16513">
                  <a:moveTo>
                    <a:pt x="5872" y="1"/>
                  </a:moveTo>
                  <a:lnTo>
                    <a:pt x="101" y="3370"/>
                  </a:lnTo>
                  <a:lnTo>
                    <a:pt x="1" y="9307"/>
                  </a:lnTo>
                  <a:lnTo>
                    <a:pt x="1502" y="11909"/>
                  </a:lnTo>
                  <a:cubicBezTo>
                    <a:pt x="1782" y="12418"/>
                    <a:pt x="1829" y="12791"/>
                    <a:pt x="2146" y="12791"/>
                  </a:cubicBezTo>
                  <a:cubicBezTo>
                    <a:pt x="2245" y="12791"/>
                    <a:pt x="2370" y="12755"/>
                    <a:pt x="2536" y="12676"/>
                  </a:cubicBezTo>
                  <a:cubicBezTo>
                    <a:pt x="3070" y="12410"/>
                    <a:pt x="3403" y="11876"/>
                    <a:pt x="3403" y="11309"/>
                  </a:cubicBezTo>
                  <a:lnTo>
                    <a:pt x="3270" y="6972"/>
                  </a:lnTo>
                  <a:lnTo>
                    <a:pt x="6172" y="9541"/>
                  </a:lnTo>
                  <a:lnTo>
                    <a:pt x="8006" y="13877"/>
                  </a:lnTo>
                  <a:cubicBezTo>
                    <a:pt x="8270" y="14511"/>
                    <a:pt x="8889" y="14894"/>
                    <a:pt x="9549" y="14894"/>
                  </a:cubicBezTo>
                  <a:cubicBezTo>
                    <a:pt x="9724" y="14894"/>
                    <a:pt x="9901" y="14867"/>
                    <a:pt x="10075" y="14811"/>
                  </a:cubicBezTo>
                  <a:cubicBezTo>
                    <a:pt x="10708" y="14578"/>
                    <a:pt x="11109" y="14011"/>
                    <a:pt x="11175" y="13344"/>
                  </a:cubicBezTo>
                  <a:lnTo>
                    <a:pt x="11542" y="13811"/>
                  </a:lnTo>
                  <a:cubicBezTo>
                    <a:pt x="11773" y="14093"/>
                    <a:pt x="12083" y="14256"/>
                    <a:pt x="12426" y="14256"/>
                  </a:cubicBezTo>
                  <a:cubicBezTo>
                    <a:pt x="12529" y="14256"/>
                    <a:pt x="12635" y="14242"/>
                    <a:pt x="12743" y="14211"/>
                  </a:cubicBezTo>
                  <a:cubicBezTo>
                    <a:pt x="13444" y="14044"/>
                    <a:pt x="13877" y="13310"/>
                    <a:pt x="13610" y="12576"/>
                  </a:cubicBezTo>
                  <a:lnTo>
                    <a:pt x="11576" y="7072"/>
                  </a:lnTo>
                  <a:lnTo>
                    <a:pt x="14778" y="11642"/>
                  </a:lnTo>
                  <a:cubicBezTo>
                    <a:pt x="14949" y="11877"/>
                    <a:pt x="15228" y="12016"/>
                    <a:pt x="15504" y="12016"/>
                  </a:cubicBezTo>
                  <a:cubicBezTo>
                    <a:pt x="15659" y="12016"/>
                    <a:pt x="15813" y="11972"/>
                    <a:pt x="15945" y="11876"/>
                  </a:cubicBezTo>
                  <a:cubicBezTo>
                    <a:pt x="16379" y="11642"/>
                    <a:pt x="16513" y="11142"/>
                    <a:pt x="16246" y="10708"/>
                  </a:cubicBezTo>
                  <a:lnTo>
                    <a:pt x="13244" y="5171"/>
                  </a:lnTo>
                  <a:lnTo>
                    <a:pt x="587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-3602400" y="3948675"/>
              <a:ext cx="129825" cy="213100"/>
            </a:xfrm>
            <a:custGeom>
              <a:rect b="b" l="l" r="r" t="t"/>
              <a:pathLst>
                <a:path extrusionOk="0" h="8524" w="5193">
                  <a:moveTo>
                    <a:pt x="205" y="1"/>
                  </a:moveTo>
                  <a:cubicBezTo>
                    <a:pt x="151" y="1"/>
                    <a:pt x="101" y="18"/>
                    <a:pt x="67" y="51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3370" y="3854"/>
                  </a:lnTo>
                  <a:lnTo>
                    <a:pt x="4804" y="8324"/>
                  </a:lnTo>
                  <a:cubicBezTo>
                    <a:pt x="4871" y="8390"/>
                    <a:pt x="4937" y="8490"/>
                    <a:pt x="5037" y="8490"/>
                  </a:cubicBezTo>
                  <a:cubicBezTo>
                    <a:pt x="5056" y="8490"/>
                    <a:pt x="5075" y="8490"/>
                    <a:pt x="5076" y="8496"/>
                  </a:cubicBezTo>
                  <a:lnTo>
                    <a:pt x="5076" y="8496"/>
                  </a:lnTo>
                  <a:cubicBezTo>
                    <a:pt x="5135" y="8442"/>
                    <a:pt x="5192" y="8333"/>
                    <a:pt x="5137" y="8223"/>
                  </a:cubicBezTo>
                  <a:lnTo>
                    <a:pt x="3703" y="3687"/>
                  </a:lnTo>
                  <a:cubicBezTo>
                    <a:pt x="3703" y="3654"/>
                    <a:pt x="3703" y="3654"/>
                    <a:pt x="3636" y="3620"/>
                  </a:cubicBezTo>
                  <a:lnTo>
                    <a:pt x="367" y="51"/>
                  </a:lnTo>
                  <a:cubicBezTo>
                    <a:pt x="317" y="18"/>
                    <a:pt x="259" y="1"/>
                    <a:pt x="205" y="1"/>
                  </a:cubicBezTo>
                  <a:close/>
                  <a:moveTo>
                    <a:pt x="5076" y="8496"/>
                  </a:moveTo>
                  <a:lnTo>
                    <a:pt x="5076" y="8496"/>
                  </a:lnTo>
                  <a:cubicBezTo>
                    <a:pt x="5063" y="8508"/>
                    <a:pt x="5049" y="8518"/>
                    <a:pt x="5037" y="8524"/>
                  </a:cubicBezTo>
                  <a:cubicBezTo>
                    <a:pt x="5067" y="8509"/>
                    <a:pt x="5077" y="8501"/>
                    <a:pt x="5076" y="8496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-3549025" y="3915325"/>
              <a:ext cx="90075" cy="88850"/>
            </a:xfrm>
            <a:custGeom>
              <a:rect b="b" l="l" r="r" t="t"/>
              <a:pathLst>
                <a:path extrusionOk="0" h="3554" w="3603">
                  <a:moveTo>
                    <a:pt x="238" y="1"/>
                  </a:moveTo>
                  <a:cubicBezTo>
                    <a:pt x="184" y="1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3236" y="3486"/>
                  </a:lnTo>
                  <a:cubicBezTo>
                    <a:pt x="3269" y="3520"/>
                    <a:pt x="3303" y="3553"/>
                    <a:pt x="3336" y="3553"/>
                  </a:cubicBezTo>
                  <a:cubicBezTo>
                    <a:pt x="3403" y="3553"/>
                    <a:pt x="3469" y="3553"/>
                    <a:pt x="3503" y="3486"/>
                  </a:cubicBezTo>
                  <a:cubicBezTo>
                    <a:pt x="3603" y="3386"/>
                    <a:pt x="3603" y="3286"/>
                    <a:pt x="3503" y="3186"/>
                  </a:cubicBezTo>
                  <a:lnTo>
                    <a:pt x="401" y="51"/>
                  </a:lnTo>
                  <a:cubicBezTo>
                    <a:pt x="351" y="17"/>
                    <a:pt x="292" y="1"/>
                    <a:pt x="23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-4006025" y="2867500"/>
              <a:ext cx="397800" cy="396125"/>
            </a:xfrm>
            <a:custGeom>
              <a:rect b="b" l="l" r="r" t="t"/>
              <a:pathLst>
                <a:path extrusionOk="0" h="15845" w="15912">
                  <a:moveTo>
                    <a:pt x="8681" y="0"/>
                  </a:moveTo>
                  <a:cubicBezTo>
                    <a:pt x="7516" y="0"/>
                    <a:pt x="6331" y="347"/>
                    <a:pt x="5271" y="1101"/>
                  </a:cubicBezTo>
                  <a:cubicBezTo>
                    <a:pt x="3170" y="2669"/>
                    <a:pt x="1035" y="5838"/>
                    <a:pt x="1" y="12142"/>
                  </a:cubicBezTo>
                  <a:lnTo>
                    <a:pt x="13410" y="15845"/>
                  </a:lnTo>
                  <a:cubicBezTo>
                    <a:pt x="13410" y="15845"/>
                    <a:pt x="15912" y="9574"/>
                    <a:pt x="14611" y="4637"/>
                  </a:cubicBezTo>
                  <a:cubicBezTo>
                    <a:pt x="13870" y="1788"/>
                    <a:pt x="11327" y="0"/>
                    <a:pt x="8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-4038550" y="2893050"/>
              <a:ext cx="411150" cy="1249925"/>
            </a:xfrm>
            <a:custGeom>
              <a:rect b="b" l="l" r="r" t="t"/>
              <a:pathLst>
                <a:path extrusionOk="0" h="49997" w="16446">
                  <a:moveTo>
                    <a:pt x="9218" y="0"/>
                  </a:moveTo>
                  <a:cubicBezTo>
                    <a:pt x="6955" y="0"/>
                    <a:pt x="4903" y="1501"/>
                    <a:pt x="4237" y="3815"/>
                  </a:cubicBezTo>
                  <a:lnTo>
                    <a:pt x="568" y="20093"/>
                  </a:lnTo>
                  <a:cubicBezTo>
                    <a:pt x="1" y="22662"/>
                    <a:pt x="534" y="25364"/>
                    <a:pt x="2035" y="27532"/>
                  </a:cubicBezTo>
                  <a:lnTo>
                    <a:pt x="11476" y="41108"/>
                  </a:lnTo>
                  <a:lnTo>
                    <a:pt x="11375" y="46512"/>
                  </a:lnTo>
                  <a:lnTo>
                    <a:pt x="12877" y="49114"/>
                  </a:lnTo>
                  <a:cubicBezTo>
                    <a:pt x="13182" y="49623"/>
                    <a:pt x="13215" y="49996"/>
                    <a:pt x="13540" y="49996"/>
                  </a:cubicBezTo>
                  <a:cubicBezTo>
                    <a:pt x="13641" y="49996"/>
                    <a:pt x="13770" y="49960"/>
                    <a:pt x="13944" y="49881"/>
                  </a:cubicBezTo>
                  <a:cubicBezTo>
                    <a:pt x="14478" y="49615"/>
                    <a:pt x="14811" y="49081"/>
                    <a:pt x="14811" y="48514"/>
                  </a:cubicBezTo>
                  <a:lnTo>
                    <a:pt x="14678" y="44177"/>
                  </a:lnTo>
                  <a:lnTo>
                    <a:pt x="16446" y="45745"/>
                  </a:lnTo>
                  <a:lnTo>
                    <a:pt x="16446" y="45745"/>
                  </a:lnTo>
                  <a:lnTo>
                    <a:pt x="14911" y="40174"/>
                  </a:lnTo>
                  <a:lnTo>
                    <a:pt x="6205" y="23162"/>
                  </a:lnTo>
                  <a:lnTo>
                    <a:pt x="7473" y="13756"/>
                  </a:lnTo>
                  <a:lnTo>
                    <a:pt x="9574" y="12"/>
                  </a:lnTo>
                  <a:cubicBezTo>
                    <a:pt x="9455" y="4"/>
                    <a:pt x="9336" y="0"/>
                    <a:pt x="921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-2846850" y="4531175"/>
              <a:ext cx="444500" cy="334450"/>
            </a:xfrm>
            <a:custGeom>
              <a:rect b="b" l="l" r="r" t="t"/>
              <a:pathLst>
                <a:path extrusionOk="0" h="13378" w="17780">
                  <a:moveTo>
                    <a:pt x="15077" y="1"/>
                  </a:moveTo>
                  <a:lnTo>
                    <a:pt x="0" y="8707"/>
                  </a:lnTo>
                  <a:lnTo>
                    <a:pt x="2702" y="13377"/>
                  </a:lnTo>
                  <a:lnTo>
                    <a:pt x="17779" y="4704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5"/>
            <p:cNvSpPr/>
            <p:nvPr/>
          </p:nvSpPr>
          <p:spPr>
            <a:xfrm>
              <a:off x="-3123725" y="3615525"/>
              <a:ext cx="165150" cy="231875"/>
            </a:xfrm>
            <a:custGeom>
              <a:rect b="b" l="l" r="r" t="t"/>
              <a:pathLst>
                <a:path extrusionOk="0" h="9275" w="6606">
                  <a:moveTo>
                    <a:pt x="317" y="1"/>
                  </a:moveTo>
                  <a:cubicBezTo>
                    <a:pt x="264" y="1"/>
                    <a:pt x="212" y="12"/>
                    <a:pt x="167" y="34"/>
                  </a:cubicBezTo>
                  <a:cubicBezTo>
                    <a:pt x="67" y="134"/>
                    <a:pt x="0" y="334"/>
                    <a:pt x="101" y="468"/>
                  </a:cubicBezTo>
                  <a:lnTo>
                    <a:pt x="6005" y="9141"/>
                  </a:lnTo>
                  <a:cubicBezTo>
                    <a:pt x="6105" y="9207"/>
                    <a:pt x="6172" y="9274"/>
                    <a:pt x="6272" y="9274"/>
                  </a:cubicBezTo>
                  <a:cubicBezTo>
                    <a:pt x="6338" y="9274"/>
                    <a:pt x="6405" y="9207"/>
                    <a:pt x="6438" y="9207"/>
                  </a:cubicBezTo>
                  <a:cubicBezTo>
                    <a:pt x="6572" y="9141"/>
                    <a:pt x="6605" y="8940"/>
                    <a:pt x="6505" y="8807"/>
                  </a:cubicBezTo>
                  <a:lnTo>
                    <a:pt x="601" y="134"/>
                  </a:lnTo>
                  <a:cubicBezTo>
                    <a:pt x="534" y="45"/>
                    <a:pt x="423" y="1"/>
                    <a:pt x="317" y="1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45"/>
            <p:cNvSpPr/>
            <p:nvPr/>
          </p:nvSpPr>
          <p:spPr>
            <a:xfrm>
              <a:off x="-3620750" y="3382875"/>
              <a:ext cx="575450" cy="205150"/>
            </a:xfrm>
            <a:custGeom>
              <a:rect b="b" l="l" r="r" t="t"/>
              <a:pathLst>
                <a:path extrusionOk="0" h="8206" w="23018">
                  <a:moveTo>
                    <a:pt x="22717" y="0"/>
                  </a:moveTo>
                  <a:lnTo>
                    <a:pt x="34" y="7605"/>
                  </a:lnTo>
                  <a:lnTo>
                    <a:pt x="1" y="8206"/>
                  </a:lnTo>
                  <a:lnTo>
                    <a:pt x="23017" y="567"/>
                  </a:lnTo>
                  <a:lnTo>
                    <a:pt x="227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45"/>
            <p:cNvSpPr/>
            <p:nvPr/>
          </p:nvSpPr>
          <p:spPr>
            <a:xfrm>
              <a:off x="-3624075" y="3418725"/>
              <a:ext cx="633800" cy="212675"/>
            </a:xfrm>
            <a:custGeom>
              <a:rect b="b" l="l" r="r" t="t"/>
              <a:pathLst>
                <a:path extrusionOk="0" h="8507" w="25352">
                  <a:moveTo>
                    <a:pt x="23617" y="0"/>
                  </a:moveTo>
                  <a:lnTo>
                    <a:pt x="67" y="7873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25352" y="34"/>
                  </a:lnTo>
                  <a:lnTo>
                    <a:pt x="23617" y="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-3940975" y="2323425"/>
              <a:ext cx="260200" cy="136175"/>
            </a:xfrm>
            <a:custGeom>
              <a:rect b="b" l="l" r="r" t="t"/>
              <a:pathLst>
                <a:path extrusionOk="0" h="5447" w="10408">
                  <a:moveTo>
                    <a:pt x="8045" y="0"/>
                  </a:moveTo>
                  <a:cubicBezTo>
                    <a:pt x="6942" y="0"/>
                    <a:pt x="5002" y="702"/>
                    <a:pt x="4337" y="948"/>
                  </a:cubicBezTo>
                  <a:lnTo>
                    <a:pt x="1335" y="2149"/>
                  </a:lnTo>
                  <a:cubicBezTo>
                    <a:pt x="434" y="2516"/>
                    <a:pt x="0" y="3584"/>
                    <a:pt x="434" y="4484"/>
                  </a:cubicBezTo>
                  <a:cubicBezTo>
                    <a:pt x="731" y="5103"/>
                    <a:pt x="1340" y="5446"/>
                    <a:pt x="1975" y="5446"/>
                  </a:cubicBezTo>
                  <a:cubicBezTo>
                    <a:pt x="2196" y="5446"/>
                    <a:pt x="2420" y="5404"/>
                    <a:pt x="2636" y="5318"/>
                  </a:cubicBezTo>
                  <a:lnTo>
                    <a:pt x="5638" y="4117"/>
                  </a:lnTo>
                  <a:cubicBezTo>
                    <a:pt x="6505" y="3750"/>
                    <a:pt x="10408" y="2016"/>
                    <a:pt x="10008" y="1149"/>
                  </a:cubicBezTo>
                  <a:lnTo>
                    <a:pt x="8807" y="315"/>
                  </a:lnTo>
                  <a:cubicBezTo>
                    <a:pt x="8720" y="88"/>
                    <a:pt x="8434" y="0"/>
                    <a:pt x="8045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-3818400" y="2283550"/>
              <a:ext cx="489550" cy="260675"/>
            </a:xfrm>
            <a:custGeom>
              <a:rect b="b" l="l" r="r" t="t"/>
              <a:pathLst>
                <a:path extrusionOk="0" h="10427" w="19582">
                  <a:moveTo>
                    <a:pt x="11324" y="0"/>
                  </a:moveTo>
                  <a:cubicBezTo>
                    <a:pt x="7409" y="0"/>
                    <a:pt x="3494" y="890"/>
                    <a:pt x="1" y="2510"/>
                  </a:cubicBezTo>
                  <a:cubicBezTo>
                    <a:pt x="435" y="4578"/>
                    <a:pt x="1068" y="6680"/>
                    <a:pt x="2403" y="8281"/>
                  </a:cubicBezTo>
                  <a:cubicBezTo>
                    <a:pt x="3433" y="9543"/>
                    <a:pt x="5059" y="10427"/>
                    <a:pt x="6668" y="10427"/>
                  </a:cubicBezTo>
                  <a:cubicBezTo>
                    <a:pt x="7143" y="10427"/>
                    <a:pt x="7617" y="10350"/>
                    <a:pt x="8073" y="10182"/>
                  </a:cubicBezTo>
                  <a:cubicBezTo>
                    <a:pt x="9174" y="9749"/>
                    <a:pt x="10108" y="8848"/>
                    <a:pt x="11276" y="8781"/>
                  </a:cubicBezTo>
                  <a:cubicBezTo>
                    <a:pt x="11293" y="8781"/>
                    <a:pt x="11309" y="8781"/>
                    <a:pt x="11326" y="8781"/>
                  </a:cubicBezTo>
                  <a:cubicBezTo>
                    <a:pt x="12870" y="8781"/>
                    <a:pt x="14094" y="10283"/>
                    <a:pt x="15612" y="10316"/>
                  </a:cubicBezTo>
                  <a:cubicBezTo>
                    <a:pt x="16546" y="10316"/>
                    <a:pt x="17413" y="9782"/>
                    <a:pt x="18014" y="9048"/>
                  </a:cubicBezTo>
                  <a:cubicBezTo>
                    <a:pt x="18581" y="8281"/>
                    <a:pt x="18881" y="7380"/>
                    <a:pt x="19081" y="6513"/>
                  </a:cubicBezTo>
                  <a:cubicBezTo>
                    <a:pt x="19448" y="4945"/>
                    <a:pt x="19582" y="3110"/>
                    <a:pt x="18548" y="1876"/>
                  </a:cubicBezTo>
                  <a:cubicBezTo>
                    <a:pt x="17714" y="876"/>
                    <a:pt x="16346" y="475"/>
                    <a:pt x="15045" y="275"/>
                  </a:cubicBezTo>
                  <a:cubicBezTo>
                    <a:pt x="13814" y="90"/>
                    <a:pt x="12569" y="0"/>
                    <a:pt x="11324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-3786700" y="2268900"/>
              <a:ext cx="490375" cy="260775"/>
            </a:xfrm>
            <a:custGeom>
              <a:rect b="b" l="l" r="r" t="t"/>
              <a:pathLst>
                <a:path extrusionOk="0" h="10431" w="19615">
                  <a:moveTo>
                    <a:pt x="11262" y="0"/>
                  </a:moveTo>
                  <a:cubicBezTo>
                    <a:pt x="7377" y="0"/>
                    <a:pt x="3490" y="889"/>
                    <a:pt x="1" y="2496"/>
                  </a:cubicBezTo>
                  <a:cubicBezTo>
                    <a:pt x="468" y="4597"/>
                    <a:pt x="1101" y="6665"/>
                    <a:pt x="2436" y="8300"/>
                  </a:cubicBezTo>
                  <a:cubicBezTo>
                    <a:pt x="3482" y="9551"/>
                    <a:pt x="5076" y="10430"/>
                    <a:pt x="6664" y="10430"/>
                  </a:cubicBezTo>
                  <a:cubicBezTo>
                    <a:pt x="7151" y="10430"/>
                    <a:pt x="7637" y="10348"/>
                    <a:pt x="8106" y="10168"/>
                  </a:cubicBezTo>
                  <a:cubicBezTo>
                    <a:pt x="9207" y="9767"/>
                    <a:pt x="10141" y="8833"/>
                    <a:pt x="11309" y="8800"/>
                  </a:cubicBezTo>
                  <a:cubicBezTo>
                    <a:pt x="11325" y="8800"/>
                    <a:pt x="11342" y="8800"/>
                    <a:pt x="11358" y="8800"/>
                  </a:cubicBezTo>
                  <a:cubicBezTo>
                    <a:pt x="12870" y="8800"/>
                    <a:pt x="14127" y="10302"/>
                    <a:pt x="15645" y="10335"/>
                  </a:cubicBezTo>
                  <a:cubicBezTo>
                    <a:pt x="16579" y="10335"/>
                    <a:pt x="17446" y="9801"/>
                    <a:pt x="18013" y="9034"/>
                  </a:cubicBezTo>
                  <a:cubicBezTo>
                    <a:pt x="18614" y="8300"/>
                    <a:pt x="18914" y="7366"/>
                    <a:pt x="19114" y="6498"/>
                  </a:cubicBezTo>
                  <a:cubicBezTo>
                    <a:pt x="19481" y="4964"/>
                    <a:pt x="19615" y="3129"/>
                    <a:pt x="18580" y="1862"/>
                  </a:cubicBezTo>
                  <a:cubicBezTo>
                    <a:pt x="17747" y="861"/>
                    <a:pt x="16346" y="494"/>
                    <a:pt x="15078" y="294"/>
                  </a:cubicBezTo>
                  <a:cubicBezTo>
                    <a:pt x="13816" y="96"/>
                    <a:pt x="12539" y="0"/>
                    <a:pt x="11262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45"/>
            <p:cNvSpPr/>
            <p:nvPr/>
          </p:nvSpPr>
          <p:spPr>
            <a:xfrm>
              <a:off x="-3644100" y="2269250"/>
              <a:ext cx="242700" cy="260000"/>
            </a:xfrm>
            <a:custGeom>
              <a:rect b="b" l="l" r="r" t="t"/>
              <a:pathLst>
                <a:path extrusionOk="0" h="10400" w="9708">
                  <a:moveTo>
                    <a:pt x="5633" y="1"/>
                  </a:moveTo>
                  <a:cubicBezTo>
                    <a:pt x="4428" y="1"/>
                    <a:pt x="3224" y="84"/>
                    <a:pt x="2035" y="247"/>
                  </a:cubicBezTo>
                  <a:lnTo>
                    <a:pt x="1" y="10287"/>
                  </a:lnTo>
                  <a:cubicBezTo>
                    <a:pt x="328" y="10358"/>
                    <a:pt x="668" y="10399"/>
                    <a:pt x="1012" y="10399"/>
                  </a:cubicBezTo>
                  <a:cubicBezTo>
                    <a:pt x="1474" y="10399"/>
                    <a:pt x="1944" y="10326"/>
                    <a:pt x="2402" y="10154"/>
                  </a:cubicBezTo>
                  <a:cubicBezTo>
                    <a:pt x="3503" y="9753"/>
                    <a:pt x="4437" y="8819"/>
                    <a:pt x="5605" y="8786"/>
                  </a:cubicBezTo>
                  <a:cubicBezTo>
                    <a:pt x="6072" y="8786"/>
                    <a:pt x="6505" y="8920"/>
                    <a:pt x="6906" y="9053"/>
                  </a:cubicBezTo>
                  <a:lnTo>
                    <a:pt x="9708" y="313"/>
                  </a:lnTo>
                  <a:cubicBezTo>
                    <a:pt x="9607" y="313"/>
                    <a:pt x="9474" y="280"/>
                    <a:pt x="9407" y="280"/>
                  </a:cubicBezTo>
                  <a:cubicBezTo>
                    <a:pt x="8161" y="92"/>
                    <a:pt x="6897" y="1"/>
                    <a:pt x="5633" y="1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-2830175" y="2628600"/>
              <a:ext cx="334425" cy="426550"/>
            </a:xfrm>
            <a:custGeom>
              <a:rect b="b" l="l" r="r" t="t"/>
              <a:pathLst>
                <a:path extrusionOk="0" h="17062" w="13377">
                  <a:moveTo>
                    <a:pt x="11492" y="1"/>
                  </a:moveTo>
                  <a:cubicBezTo>
                    <a:pt x="11314" y="1"/>
                    <a:pt x="11144" y="52"/>
                    <a:pt x="11008" y="150"/>
                  </a:cubicBezTo>
                  <a:lnTo>
                    <a:pt x="3870" y="5320"/>
                  </a:lnTo>
                  <a:lnTo>
                    <a:pt x="0" y="12392"/>
                  </a:lnTo>
                  <a:lnTo>
                    <a:pt x="4737" y="17062"/>
                  </a:lnTo>
                  <a:cubicBezTo>
                    <a:pt x="8073" y="16795"/>
                    <a:pt x="9607" y="13893"/>
                    <a:pt x="9607" y="13893"/>
                  </a:cubicBezTo>
                  <a:lnTo>
                    <a:pt x="9974" y="13959"/>
                  </a:lnTo>
                  <a:cubicBezTo>
                    <a:pt x="10098" y="13990"/>
                    <a:pt x="10223" y="14005"/>
                    <a:pt x="10348" y="14005"/>
                  </a:cubicBezTo>
                  <a:cubicBezTo>
                    <a:pt x="10891" y="14005"/>
                    <a:pt x="11416" y="13721"/>
                    <a:pt x="11742" y="13259"/>
                  </a:cubicBezTo>
                  <a:lnTo>
                    <a:pt x="13043" y="11324"/>
                  </a:lnTo>
                  <a:cubicBezTo>
                    <a:pt x="13243" y="10991"/>
                    <a:pt x="13376" y="10624"/>
                    <a:pt x="13376" y="10223"/>
                  </a:cubicBezTo>
                  <a:cubicBezTo>
                    <a:pt x="13376" y="9156"/>
                    <a:pt x="12909" y="8222"/>
                    <a:pt x="12142" y="7555"/>
                  </a:cubicBezTo>
                  <a:lnTo>
                    <a:pt x="9574" y="5453"/>
                  </a:lnTo>
                  <a:lnTo>
                    <a:pt x="12242" y="1384"/>
                  </a:lnTo>
                  <a:cubicBezTo>
                    <a:pt x="12542" y="917"/>
                    <a:pt x="12376" y="283"/>
                    <a:pt x="11875" y="83"/>
                  </a:cubicBezTo>
                  <a:cubicBezTo>
                    <a:pt x="11750" y="27"/>
                    <a:pt x="11619" y="1"/>
                    <a:pt x="11492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-2594175" y="2868325"/>
              <a:ext cx="98425" cy="111775"/>
            </a:xfrm>
            <a:custGeom>
              <a:rect b="b" l="l" r="r" t="t"/>
              <a:pathLst>
                <a:path extrusionOk="0" h="4471" w="3937">
                  <a:moveTo>
                    <a:pt x="3836" y="1"/>
                  </a:moveTo>
                  <a:lnTo>
                    <a:pt x="0" y="4471"/>
                  </a:lnTo>
                  <a:lnTo>
                    <a:pt x="167" y="4304"/>
                  </a:lnTo>
                  <a:lnTo>
                    <a:pt x="501" y="4370"/>
                  </a:lnTo>
                  <a:cubicBezTo>
                    <a:pt x="637" y="4401"/>
                    <a:pt x="772" y="4416"/>
                    <a:pt x="905" y="4416"/>
                  </a:cubicBezTo>
                  <a:cubicBezTo>
                    <a:pt x="1483" y="4416"/>
                    <a:pt x="2003" y="4132"/>
                    <a:pt x="2302" y="3670"/>
                  </a:cubicBezTo>
                  <a:lnTo>
                    <a:pt x="3603" y="1735"/>
                  </a:lnTo>
                  <a:cubicBezTo>
                    <a:pt x="3803" y="1402"/>
                    <a:pt x="3936" y="1001"/>
                    <a:pt x="3936" y="634"/>
                  </a:cubicBezTo>
                  <a:cubicBezTo>
                    <a:pt x="3936" y="401"/>
                    <a:pt x="3903" y="201"/>
                    <a:pt x="3836" y="1"/>
                  </a:cubicBezTo>
                  <a:close/>
                </a:path>
              </a:pathLst>
            </a:custGeom>
            <a:solidFill>
              <a:srgbClr val="EF87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-2655050" y="2795525"/>
              <a:ext cx="104250" cy="82000"/>
            </a:xfrm>
            <a:custGeom>
              <a:rect b="b" l="l" r="r" t="t"/>
              <a:pathLst>
                <a:path extrusionOk="0" h="3280" w="4170">
                  <a:moveTo>
                    <a:pt x="3968" y="0"/>
                  </a:moveTo>
                  <a:cubicBezTo>
                    <a:pt x="3925" y="0"/>
                    <a:pt x="3878" y="16"/>
                    <a:pt x="3836" y="44"/>
                  </a:cubicBezTo>
                  <a:lnTo>
                    <a:pt x="1201" y="1578"/>
                  </a:lnTo>
                  <a:cubicBezTo>
                    <a:pt x="1201" y="1578"/>
                    <a:pt x="1168" y="1578"/>
                    <a:pt x="1168" y="1612"/>
                  </a:cubicBezTo>
                  <a:lnTo>
                    <a:pt x="67" y="2946"/>
                  </a:lnTo>
                  <a:cubicBezTo>
                    <a:pt x="0" y="3046"/>
                    <a:pt x="34" y="3146"/>
                    <a:pt x="100" y="3246"/>
                  </a:cubicBezTo>
                  <a:cubicBezTo>
                    <a:pt x="167" y="3280"/>
                    <a:pt x="200" y="3280"/>
                    <a:pt x="234" y="3280"/>
                  </a:cubicBezTo>
                  <a:cubicBezTo>
                    <a:pt x="334" y="3280"/>
                    <a:pt x="400" y="3246"/>
                    <a:pt x="400" y="3213"/>
                  </a:cubicBezTo>
                  <a:lnTo>
                    <a:pt x="1435" y="1912"/>
                  </a:lnTo>
                  <a:lnTo>
                    <a:pt x="4036" y="411"/>
                  </a:lnTo>
                  <a:cubicBezTo>
                    <a:pt x="4170" y="377"/>
                    <a:pt x="4170" y="244"/>
                    <a:pt x="4103" y="111"/>
                  </a:cubicBezTo>
                  <a:cubicBezTo>
                    <a:pt x="4084" y="32"/>
                    <a:pt x="4030" y="0"/>
                    <a:pt x="396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-2616700" y="2827000"/>
              <a:ext cx="104275" cy="82225"/>
            </a:xfrm>
            <a:custGeom>
              <a:rect b="b" l="l" r="r" t="t"/>
              <a:pathLst>
                <a:path extrusionOk="0" h="3289" w="4171">
                  <a:moveTo>
                    <a:pt x="3959" y="1"/>
                  </a:moveTo>
                  <a:cubicBezTo>
                    <a:pt x="3922" y="1"/>
                    <a:pt x="3881" y="8"/>
                    <a:pt x="3837" y="19"/>
                  </a:cubicBezTo>
                  <a:lnTo>
                    <a:pt x="1201" y="1554"/>
                  </a:lnTo>
                  <a:cubicBezTo>
                    <a:pt x="1201" y="1554"/>
                    <a:pt x="1168" y="1554"/>
                    <a:pt x="1168" y="1620"/>
                  </a:cubicBezTo>
                  <a:lnTo>
                    <a:pt x="67" y="2921"/>
                  </a:lnTo>
                  <a:cubicBezTo>
                    <a:pt x="1" y="3021"/>
                    <a:pt x="34" y="3155"/>
                    <a:pt x="134" y="3221"/>
                  </a:cubicBezTo>
                  <a:cubicBezTo>
                    <a:pt x="167" y="3288"/>
                    <a:pt x="201" y="3288"/>
                    <a:pt x="234" y="3288"/>
                  </a:cubicBezTo>
                  <a:cubicBezTo>
                    <a:pt x="301" y="3288"/>
                    <a:pt x="368" y="3221"/>
                    <a:pt x="401" y="3188"/>
                  </a:cubicBezTo>
                  <a:lnTo>
                    <a:pt x="1468" y="1887"/>
                  </a:lnTo>
                  <a:lnTo>
                    <a:pt x="4037" y="386"/>
                  </a:lnTo>
                  <a:cubicBezTo>
                    <a:pt x="4170" y="353"/>
                    <a:pt x="4170" y="219"/>
                    <a:pt x="4137" y="119"/>
                  </a:cubicBezTo>
                  <a:cubicBezTo>
                    <a:pt x="4092" y="30"/>
                    <a:pt x="4033" y="1"/>
                    <a:pt x="395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-2690075" y="2759800"/>
              <a:ext cx="103425" cy="81875"/>
            </a:xfrm>
            <a:custGeom>
              <a:rect b="b" l="l" r="r" t="t"/>
              <a:pathLst>
                <a:path extrusionOk="0" h="3275" w="4137">
                  <a:moveTo>
                    <a:pt x="3950" y="0"/>
                  </a:moveTo>
                  <a:cubicBezTo>
                    <a:pt x="3915" y="0"/>
                    <a:pt x="3879" y="10"/>
                    <a:pt x="3836" y="39"/>
                  </a:cubicBezTo>
                  <a:lnTo>
                    <a:pt x="1234" y="1573"/>
                  </a:lnTo>
                  <a:cubicBezTo>
                    <a:pt x="1168" y="1573"/>
                    <a:pt x="1168" y="1606"/>
                    <a:pt x="1168" y="1606"/>
                  </a:cubicBezTo>
                  <a:lnTo>
                    <a:pt x="100" y="2941"/>
                  </a:lnTo>
                  <a:cubicBezTo>
                    <a:pt x="0" y="3041"/>
                    <a:pt x="67" y="3208"/>
                    <a:pt x="134" y="3241"/>
                  </a:cubicBezTo>
                  <a:cubicBezTo>
                    <a:pt x="167" y="3274"/>
                    <a:pt x="234" y="3274"/>
                    <a:pt x="267" y="3274"/>
                  </a:cubicBezTo>
                  <a:cubicBezTo>
                    <a:pt x="334" y="3274"/>
                    <a:pt x="400" y="3241"/>
                    <a:pt x="434" y="3208"/>
                  </a:cubicBezTo>
                  <a:lnTo>
                    <a:pt x="1468" y="1907"/>
                  </a:lnTo>
                  <a:lnTo>
                    <a:pt x="4070" y="405"/>
                  </a:lnTo>
                  <a:cubicBezTo>
                    <a:pt x="4136" y="372"/>
                    <a:pt x="4136" y="339"/>
                    <a:pt x="4136" y="339"/>
                  </a:cubicBezTo>
                  <a:lnTo>
                    <a:pt x="3970" y="205"/>
                  </a:lnTo>
                  <a:lnTo>
                    <a:pt x="4103" y="39"/>
                  </a:lnTo>
                  <a:cubicBezTo>
                    <a:pt x="4045" y="19"/>
                    <a:pt x="3999" y="0"/>
                    <a:pt x="395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-2592525" y="4898950"/>
              <a:ext cx="521250" cy="274375"/>
            </a:xfrm>
            <a:custGeom>
              <a:rect b="b" l="l" r="r" t="t"/>
              <a:pathLst>
                <a:path extrusionOk="0" h="10975" w="20850">
                  <a:moveTo>
                    <a:pt x="3704" y="0"/>
                  </a:moveTo>
                  <a:lnTo>
                    <a:pt x="1" y="1535"/>
                  </a:lnTo>
                  <a:lnTo>
                    <a:pt x="268" y="7372"/>
                  </a:lnTo>
                  <a:cubicBezTo>
                    <a:pt x="368" y="9374"/>
                    <a:pt x="2036" y="10975"/>
                    <a:pt x="4071" y="10975"/>
                  </a:cubicBezTo>
                  <a:lnTo>
                    <a:pt x="20849" y="10975"/>
                  </a:lnTo>
                  <a:cubicBezTo>
                    <a:pt x="11442" y="9541"/>
                    <a:pt x="5472" y="2369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-3255477" y="2625830"/>
              <a:ext cx="1234250" cy="1581550"/>
            </a:xfrm>
            <a:custGeom>
              <a:rect b="b" l="l" r="r" t="t"/>
              <a:pathLst>
                <a:path extrusionOk="0" h="63262" w="49370">
                  <a:moveTo>
                    <a:pt x="27828" y="1"/>
                  </a:moveTo>
                  <a:cubicBezTo>
                    <a:pt x="27654" y="1"/>
                    <a:pt x="27476" y="53"/>
                    <a:pt x="27320" y="150"/>
                  </a:cubicBezTo>
                  <a:lnTo>
                    <a:pt x="20182" y="5320"/>
                  </a:lnTo>
                  <a:lnTo>
                    <a:pt x="16313" y="12392"/>
                  </a:lnTo>
                  <a:cubicBezTo>
                    <a:pt x="15679" y="10758"/>
                    <a:pt x="14445" y="9390"/>
                    <a:pt x="12843" y="8756"/>
                  </a:cubicBezTo>
                  <a:cubicBezTo>
                    <a:pt x="10642" y="7889"/>
                    <a:pt x="8140" y="8389"/>
                    <a:pt x="5805" y="7889"/>
                  </a:cubicBezTo>
                  <a:cubicBezTo>
                    <a:pt x="4171" y="7555"/>
                    <a:pt x="2736" y="6788"/>
                    <a:pt x="1469" y="5721"/>
                  </a:cubicBezTo>
                  <a:lnTo>
                    <a:pt x="1469" y="5721"/>
                  </a:lnTo>
                  <a:cubicBezTo>
                    <a:pt x="2269" y="6121"/>
                    <a:pt x="3136" y="6454"/>
                    <a:pt x="4070" y="6588"/>
                  </a:cubicBezTo>
                  <a:cubicBezTo>
                    <a:pt x="4499" y="6656"/>
                    <a:pt x="4934" y="6691"/>
                    <a:pt x="5368" y="6691"/>
                  </a:cubicBezTo>
                  <a:cubicBezTo>
                    <a:pt x="7466" y="6691"/>
                    <a:pt x="9549" y="5889"/>
                    <a:pt x="10875" y="4286"/>
                  </a:cubicBezTo>
                  <a:lnTo>
                    <a:pt x="10875" y="4286"/>
                  </a:lnTo>
                  <a:cubicBezTo>
                    <a:pt x="9605" y="5219"/>
                    <a:pt x="8049" y="5647"/>
                    <a:pt x="6467" y="5647"/>
                  </a:cubicBezTo>
                  <a:cubicBezTo>
                    <a:pt x="4767" y="5647"/>
                    <a:pt x="3037" y="5152"/>
                    <a:pt x="1602" y="4253"/>
                  </a:cubicBezTo>
                  <a:cubicBezTo>
                    <a:pt x="1268" y="4053"/>
                    <a:pt x="935" y="3786"/>
                    <a:pt x="635" y="3552"/>
                  </a:cubicBezTo>
                  <a:lnTo>
                    <a:pt x="635" y="3552"/>
                  </a:lnTo>
                  <a:cubicBezTo>
                    <a:pt x="1602" y="10557"/>
                    <a:pt x="1502" y="18563"/>
                    <a:pt x="801" y="25601"/>
                  </a:cubicBezTo>
                  <a:cubicBezTo>
                    <a:pt x="1" y="33507"/>
                    <a:pt x="6205" y="42280"/>
                    <a:pt x="11776" y="48384"/>
                  </a:cubicBezTo>
                  <a:lnTo>
                    <a:pt x="23951" y="48384"/>
                  </a:lnTo>
                  <a:lnTo>
                    <a:pt x="30790" y="58792"/>
                  </a:lnTo>
                  <a:lnTo>
                    <a:pt x="49369" y="63262"/>
                  </a:lnTo>
                  <a:lnTo>
                    <a:pt x="47001" y="57424"/>
                  </a:lnTo>
                  <a:lnTo>
                    <a:pt x="44666" y="58292"/>
                  </a:lnTo>
                  <a:lnTo>
                    <a:pt x="37494" y="41646"/>
                  </a:lnTo>
                  <a:cubicBezTo>
                    <a:pt x="37127" y="40646"/>
                    <a:pt x="36494" y="39578"/>
                    <a:pt x="35726" y="38477"/>
                  </a:cubicBezTo>
                  <a:cubicBezTo>
                    <a:pt x="32644" y="34069"/>
                    <a:pt x="27519" y="31472"/>
                    <a:pt x="22087" y="31472"/>
                  </a:cubicBezTo>
                  <a:cubicBezTo>
                    <a:pt x="22053" y="31472"/>
                    <a:pt x="22018" y="31472"/>
                    <a:pt x="21983" y="31472"/>
                  </a:cubicBezTo>
                  <a:lnTo>
                    <a:pt x="21049" y="31472"/>
                  </a:lnTo>
                  <a:cubicBezTo>
                    <a:pt x="21183" y="30105"/>
                    <a:pt x="20849" y="28737"/>
                    <a:pt x="19982" y="27603"/>
                  </a:cubicBezTo>
                  <a:cubicBezTo>
                    <a:pt x="18648" y="25902"/>
                    <a:pt x="16313" y="24901"/>
                    <a:pt x="15212" y="23166"/>
                  </a:cubicBezTo>
                  <a:lnTo>
                    <a:pt x="21316" y="16929"/>
                  </a:lnTo>
                  <a:cubicBezTo>
                    <a:pt x="24385" y="16495"/>
                    <a:pt x="25853" y="13793"/>
                    <a:pt x="25853" y="13793"/>
                  </a:cubicBezTo>
                  <a:lnTo>
                    <a:pt x="26186" y="13893"/>
                  </a:lnTo>
                  <a:cubicBezTo>
                    <a:pt x="26316" y="13924"/>
                    <a:pt x="26446" y="13939"/>
                    <a:pt x="26575" y="13939"/>
                  </a:cubicBezTo>
                  <a:cubicBezTo>
                    <a:pt x="27145" y="13939"/>
                    <a:pt x="27688" y="13649"/>
                    <a:pt x="27988" y="13159"/>
                  </a:cubicBezTo>
                  <a:lnTo>
                    <a:pt x="29288" y="11258"/>
                  </a:lnTo>
                  <a:cubicBezTo>
                    <a:pt x="29322" y="11158"/>
                    <a:pt x="29422" y="11091"/>
                    <a:pt x="29455" y="10991"/>
                  </a:cubicBezTo>
                  <a:cubicBezTo>
                    <a:pt x="29489" y="10924"/>
                    <a:pt x="29522" y="10824"/>
                    <a:pt x="29589" y="10724"/>
                  </a:cubicBezTo>
                  <a:cubicBezTo>
                    <a:pt x="29622" y="10491"/>
                    <a:pt x="29655" y="10324"/>
                    <a:pt x="29655" y="10124"/>
                  </a:cubicBezTo>
                  <a:lnTo>
                    <a:pt x="29655" y="9790"/>
                  </a:lnTo>
                  <a:cubicBezTo>
                    <a:pt x="29655" y="9723"/>
                    <a:pt x="29622" y="9590"/>
                    <a:pt x="29622" y="9490"/>
                  </a:cubicBezTo>
                  <a:cubicBezTo>
                    <a:pt x="29522" y="8956"/>
                    <a:pt x="29288" y="8456"/>
                    <a:pt x="28955" y="8056"/>
                  </a:cubicBezTo>
                  <a:lnTo>
                    <a:pt x="28955" y="7989"/>
                  </a:lnTo>
                  <a:cubicBezTo>
                    <a:pt x="28888" y="7956"/>
                    <a:pt x="28888" y="7922"/>
                    <a:pt x="28855" y="7922"/>
                  </a:cubicBezTo>
                  <a:cubicBezTo>
                    <a:pt x="28721" y="7755"/>
                    <a:pt x="28621" y="7622"/>
                    <a:pt x="28455" y="7489"/>
                  </a:cubicBezTo>
                  <a:lnTo>
                    <a:pt x="26053" y="5587"/>
                  </a:lnTo>
                  <a:lnTo>
                    <a:pt x="25886" y="5454"/>
                  </a:lnTo>
                  <a:lnTo>
                    <a:pt x="26019" y="5287"/>
                  </a:lnTo>
                  <a:lnTo>
                    <a:pt x="28588" y="1384"/>
                  </a:lnTo>
                  <a:cubicBezTo>
                    <a:pt x="28855" y="917"/>
                    <a:pt x="28688" y="283"/>
                    <a:pt x="28188" y="83"/>
                  </a:cubicBezTo>
                  <a:cubicBezTo>
                    <a:pt x="28076" y="28"/>
                    <a:pt x="27953" y="1"/>
                    <a:pt x="27828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-4055225" y="1944325"/>
              <a:ext cx="846475" cy="506225"/>
            </a:xfrm>
            <a:custGeom>
              <a:rect b="b" l="l" r="r" t="t"/>
              <a:pathLst>
                <a:path extrusionOk="0" h="20249" w="33859">
                  <a:moveTo>
                    <a:pt x="16546" y="1"/>
                  </a:moveTo>
                  <a:cubicBezTo>
                    <a:pt x="16179" y="1902"/>
                    <a:pt x="15345" y="3670"/>
                    <a:pt x="14177" y="5238"/>
                  </a:cubicBezTo>
                  <a:cubicBezTo>
                    <a:pt x="11942" y="5738"/>
                    <a:pt x="9707" y="6305"/>
                    <a:pt x="7673" y="7339"/>
                  </a:cubicBezTo>
                  <a:lnTo>
                    <a:pt x="6805" y="7840"/>
                  </a:lnTo>
                  <a:cubicBezTo>
                    <a:pt x="5071" y="8007"/>
                    <a:pt x="3336" y="7940"/>
                    <a:pt x="1835" y="8740"/>
                  </a:cubicBezTo>
                  <a:cubicBezTo>
                    <a:pt x="1035" y="9174"/>
                    <a:pt x="434" y="9841"/>
                    <a:pt x="1" y="10675"/>
                  </a:cubicBezTo>
                  <a:cubicBezTo>
                    <a:pt x="601" y="10909"/>
                    <a:pt x="1201" y="11109"/>
                    <a:pt x="1835" y="11276"/>
                  </a:cubicBezTo>
                  <a:cubicBezTo>
                    <a:pt x="2469" y="10242"/>
                    <a:pt x="3370" y="9341"/>
                    <a:pt x="4504" y="8841"/>
                  </a:cubicBezTo>
                  <a:cubicBezTo>
                    <a:pt x="5004" y="8607"/>
                    <a:pt x="5538" y="8440"/>
                    <a:pt x="6138" y="8307"/>
                  </a:cubicBezTo>
                  <a:lnTo>
                    <a:pt x="6138" y="8307"/>
                  </a:lnTo>
                  <a:cubicBezTo>
                    <a:pt x="4871" y="9174"/>
                    <a:pt x="3737" y="10275"/>
                    <a:pt x="2969" y="11542"/>
                  </a:cubicBezTo>
                  <a:cubicBezTo>
                    <a:pt x="12676" y="13877"/>
                    <a:pt x="23317" y="11776"/>
                    <a:pt x="27053" y="15145"/>
                  </a:cubicBezTo>
                  <a:cubicBezTo>
                    <a:pt x="28387" y="16346"/>
                    <a:pt x="29555" y="18114"/>
                    <a:pt x="30489" y="20249"/>
                  </a:cubicBezTo>
                  <a:cubicBezTo>
                    <a:pt x="31023" y="20115"/>
                    <a:pt x="31556" y="19848"/>
                    <a:pt x="31990" y="19481"/>
                  </a:cubicBezTo>
                  <a:cubicBezTo>
                    <a:pt x="33725" y="17980"/>
                    <a:pt x="33858" y="15178"/>
                    <a:pt x="32757" y="13144"/>
                  </a:cubicBezTo>
                  <a:cubicBezTo>
                    <a:pt x="32157" y="11909"/>
                    <a:pt x="31189" y="10909"/>
                    <a:pt x="30089" y="10008"/>
                  </a:cubicBezTo>
                  <a:cubicBezTo>
                    <a:pt x="30189" y="9608"/>
                    <a:pt x="30222" y="9174"/>
                    <a:pt x="30222" y="8774"/>
                  </a:cubicBezTo>
                  <a:cubicBezTo>
                    <a:pt x="30155" y="6339"/>
                    <a:pt x="28521" y="4137"/>
                    <a:pt x="26353" y="3103"/>
                  </a:cubicBezTo>
                  <a:cubicBezTo>
                    <a:pt x="25176" y="2542"/>
                    <a:pt x="23871" y="2285"/>
                    <a:pt x="22562" y="2285"/>
                  </a:cubicBezTo>
                  <a:cubicBezTo>
                    <a:pt x="21458" y="2285"/>
                    <a:pt x="20351" y="2467"/>
                    <a:pt x="19314" y="2803"/>
                  </a:cubicBezTo>
                  <a:cubicBezTo>
                    <a:pt x="18681" y="3003"/>
                    <a:pt x="18047" y="3270"/>
                    <a:pt x="17480" y="3603"/>
                  </a:cubicBezTo>
                  <a:cubicBezTo>
                    <a:pt x="17646" y="2336"/>
                    <a:pt x="17313" y="1068"/>
                    <a:pt x="16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-2444075" y="4082525"/>
              <a:ext cx="442850" cy="291900"/>
            </a:xfrm>
            <a:custGeom>
              <a:rect b="b" l="l" r="r" t="t"/>
              <a:pathLst>
                <a:path extrusionOk="0" h="11676" w="17714">
                  <a:moveTo>
                    <a:pt x="15545" y="1"/>
                  </a:moveTo>
                  <a:lnTo>
                    <a:pt x="1" y="6272"/>
                  </a:lnTo>
                  <a:lnTo>
                    <a:pt x="2169" y="11676"/>
                  </a:lnTo>
                  <a:lnTo>
                    <a:pt x="17713" y="5405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-4517225" y="1346400"/>
              <a:ext cx="215175" cy="214350"/>
            </a:xfrm>
            <a:custGeom>
              <a:rect b="b" l="l" r="r" t="t"/>
              <a:pathLst>
                <a:path extrusionOk="0" h="8574" w="8607">
                  <a:moveTo>
                    <a:pt x="4304" y="1569"/>
                  </a:moveTo>
                  <a:cubicBezTo>
                    <a:pt x="5805" y="1569"/>
                    <a:pt x="7006" y="2803"/>
                    <a:pt x="7006" y="4304"/>
                  </a:cubicBezTo>
                  <a:cubicBezTo>
                    <a:pt x="7006" y="5772"/>
                    <a:pt x="5805" y="7006"/>
                    <a:pt x="4304" y="7006"/>
                  </a:cubicBezTo>
                  <a:cubicBezTo>
                    <a:pt x="2803" y="7006"/>
                    <a:pt x="1602" y="5772"/>
                    <a:pt x="1602" y="4304"/>
                  </a:cubicBezTo>
                  <a:cubicBezTo>
                    <a:pt x="1602" y="2803"/>
                    <a:pt x="2803" y="1569"/>
                    <a:pt x="4304" y="1569"/>
                  </a:cubicBezTo>
                  <a:close/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39" y="8574"/>
                    <a:pt x="8607" y="6639"/>
                    <a:pt x="8607" y="4304"/>
                  </a:cubicBezTo>
                  <a:cubicBezTo>
                    <a:pt x="8607" y="1902"/>
                    <a:pt x="6672" y="1"/>
                    <a:pt x="4304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45"/>
            <p:cNvSpPr/>
            <p:nvPr/>
          </p:nvSpPr>
          <p:spPr>
            <a:xfrm>
              <a:off x="-3886775" y="1538200"/>
              <a:ext cx="215175" cy="214350"/>
            </a:xfrm>
            <a:custGeom>
              <a:rect b="b" l="l" r="r" t="t"/>
              <a:pathLst>
                <a:path extrusionOk="0" h="8574" w="8607"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72" y="8574"/>
                    <a:pt x="8607" y="6672"/>
                    <a:pt x="8607" y="4304"/>
                  </a:cubicBezTo>
                  <a:cubicBezTo>
                    <a:pt x="8573" y="1902"/>
                    <a:pt x="6639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45"/>
            <p:cNvSpPr/>
            <p:nvPr/>
          </p:nvSpPr>
          <p:spPr>
            <a:xfrm>
              <a:off x="-4195325" y="663875"/>
              <a:ext cx="440350" cy="482775"/>
            </a:xfrm>
            <a:custGeom>
              <a:rect b="b" l="l" r="r" t="t"/>
              <a:pathLst>
                <a:path extrusionOk="0" h="19311" w="17614">
                  <a:moveTo>
                    <a:pt x="2076" y="1"/>
                  </a:moveTo>
                  <a:cubicBezTo>
                    <a:pt x="998" y="1"/>
                    <a:pt x="1" y="870"/>
                    <a:pt x="1" y="2084"/>
                  </a:cubicBezTo>
                  <a:lnTo>
                    <a:pt x="1" y="17228"/>
                  </a:lnTo>
                  <a:cubicBezTo>
                    <a:pt x="1" y="18442"/>
                    <a:pt x="998" y="19311"/>
                    <a:pt x="2076" y="19311"/>
                  </a:cubicBezTo>
                  <a:cubicBezTo>
                    <a:pt x="2420" y="19311"/>
                    <a:pt x="2772" y="19223"/>
                    <a:pt x="3103" y="19029"/>
                  </a:cubicBezTo>
                  <a:lnTo>
                    <a:pt x="16245" y="11457"/>
                  </a:lnTo>
                  <a:cubicBezTo>
                    <a:pt x="17613" y="10623"/>
                    <a:pt x="17613" y="8655"/>
                    <a:pt x="16245" y="7854"/>
                  </a:cubicBezTo>
                  <a:lnTo>
                    <a:pt x="3103" y="282"/>
                  </a:lnTo>
                  <a:cubicBezTo>
                    <a:pt x="2772" y="89"/>
                    <a:pt x="2420" y="1"/>
                    <a:pt x="2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0" name="Google Shape;2050;p45"/>
          <p:cNvGrpSpPr/>
          <p:nvPr/>
        </p:nvGrpSpPr>
        <p:grpSpPr>
          <a:xfrm>
            <a:off x="4466463" y="3863531"/>
            <a:ext cx="2958303" cy="1036005"/>
            <a:chOff x="4466463" y="3863531"/>
            <a:chExt cx="2958303" cy="1036005"/>
          </a:xfrm>
        </p:grpSpPr>
        <p:grpSp>
          <p:nvGrpSpPr>
            <p:cNvPr id="2051" name="Google Shape;2051;p45"/>
            <p:cNvGrpSpPr/>
            <p:nvPr/>
          </p:nvGrpSpPr>
          <p:grpSpPr>
            <a:xfrm flipH="1">
              <a:off x="6574013" y="4048812"/>
              <a:ext cx="850753" cy="850724"/>
              <a:chOff x="780950" y="891300"/>
              <a:chExt cx="727575" cy="727550"/>
            </a:xfrm>
          </p:grpSpPr>
          <p:sp>
            <p:nvSpPr>
              <p:cNvPr id="2052" name="Google Shape;2052;p45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rect b="b" l="l" r="r" t="t"/>
                <a:pathLst>
                  <a:path extrusionOk="0" h="11128" w="6145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45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rect b="b" l="l" r="r" t="t"/>
                <a:pathLst>
                  <a:path extrusionOk="0" h="5517" w="3557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45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rect b="b" l="l" r="r" t="t"/>
                <a:pathLst>
                  <a:path extrusionOk="0" h="5231" w="17519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45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rect b="b" l="l" r="r" t="t"/>
                <a:pathLst>
                  <a:path extrusionOk="0" h="15903" w="527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45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rect b="b" l="l" r="r" t="t"/>
                <a:pathLst>
                  <a:path extrusionOk="0" h="2930" w="6677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45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rect b="b" l="l" r="r" t="t"/>
                <a:pathLst>
                  <a:path extrusionOk="0" h="17785" w="17786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45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rect b="b" l="l" r="r" t="t"/>
                <a:pathLst>
                  <a:path extrusionOk="0" h="11509" w="934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9" name="Google Shape;2059;p45"/>
            <p:cNvGrpSpPr/>
            <p:nvPr/>
          </p:nvGrpSpPr>
          <p:grpSpPr>
            <a:xfrm>
              <a:off x="4466463" y="3863531"/>
              <a:ext cx="1021756" cy="332094"/>
              <a:chOff x="7289663" y="3996131"/>
              <a:chExt cx="1021756" cy="332094"/>
            </a:xfrm>
          </p:grpSpPr>
          <p:sp>
            <p:nvSpPr>
              <p:cNvPr id="2060" name="Google Shape;2060;p45"/>
              <p:cNvSpPr/>
              <p:nvPr/>
            </p:nvSpPr>
            <p:spPr>
              <a:xfrm>
                <a:off x="7289663" y="4044216"/>
                <a:ext cx="1002972" cy="284009"/>
              </a:xfrm>
              <a:custGeom>
                <a:rect b="b" l="l" r="r" t="t"/>
                <a:pathLst>
                  <a:path extrusionOk="0" h="12610" w="44532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45"/>
              <p:cNvSpPr/>
              <p:nvPr/>
            </p:nvSpPr>
            <p:spPr>
              <a:xfrm>
                <a:off x="7308447" y="3996131"/>
                <a:ext cx="1002972" cy="284009"/>
              </a:xfrm>
              <a:custGeom>
                <a:rect b="b" l="l" r="r" t="t"/>
                <a:pathLst>
                  <a:path extrusionOk="0" h="12610" w="44532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45"/>
              <p:cNvSpPr/>
              <p:nvPr/>
            </p:nvSpPr>
            <p:spPr>
              <a:xfrm>
                <a:off x="7433897" y="4044036"/>
                <a:ext cx="209639" cy="188175"/>
              </a:xfrm>
              <a:custGeom>
                <a:rect b="b" l="l" r="r" t="t"/>
                <a:pathLst>
                  <a:path extrusionOk="0" h="8355" w="9308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45"/>
              <p:cNvSpPr/>
              <p:nvPr/>
            </p:nvSpPr>
            <p:spPr>
              <a:xfrm>
                <a:off x="7705879" y="4044689"/>
                <a:ext cx="208108" cy="187612"/>
              </a:xfrm>
              <a:custGeom>
                <a:rect b="b" l="l" r="r" t="t"/>
                <a:pathLst>
                  <a:path extrusionOk="0" h="8330" w="924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45"/>
              <p:cNvSpPr/>
              <p:nvPr/>
            </p:nvSpPr>
            <p:spPr>
              <a:xfrm>
                <a:off x="7979347" y="4043856"/>
                <a:ext cx="206621" cy="187793"/>
              </a:xfrm>
              <a:custGeom>
                <a:rect b="b" l="l" r="r" t="t"/>
                <a:pathLst>
                  <a:path extrusionOk="0" h="8338" w="9174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54"/>
          <p:cNvSpPr txBox="1"/>
          <p:nvPr>
            <p:ph type="title"/>
          </p:nvPr>
        </p:nvSpPr>
        <p:spPr>
          <a:xfrm>
            <a:off x="94343" y="337328"/>
            <a:ext cx="7054939" cy="73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 Install dependencies</a:t>
            </a:r>
            <a:endParaRPr/>
          </a:p>
        </p:txBody>
      </p:sp>
      <p:sp>
        <p:nvSpPr>
          <p:cNvPr id="2443" name="Google Shape;2443;p54"/>
          <p:cNvSpPr txBox="1"/>
          <p:nvPr>
            <p:ph idx="1" type="subTitle"/>
          </p:nvPr>
        </p:nvSpPr>
        <p:spPr>
          <a:xfrm>
            <a:off x="188686" y="83328"/>
            <a:ext cx="6698524" cy="3898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 sz="1400" u="sng">
                <a:latin typeface="Arial"/>
                <a:ea typeface="Arial"/>
                <a:cs typeface="Arial"/>
                <a:sym typeface="Arial"/>
              </a:rPr>
              <a:t>List of packages to be installed for Minikube and K8s: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 u="sng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python3: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Python 3 interpreter.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python3-pip: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Python package installer for Python 3.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curl: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Tool for transferring data with URLs.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ca-certificates: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CA certificates for validating SSL connections.</a:t>
            </a:r>
            <a:endParaRPr/>
          </a:p>
        </p:txBody>
      </p:sp>
      <p:pic>
        <p:nvPicPr>
          <p:cNvPr id="2444" name="Google Shape;2444;p54"/>
          <p:cNvPicPr preferRelativeResize="0"/>
          <p:nvPr/>
        </p:nvPicPr>
        <p:blipFill rotWithShape="1">
          <a:blip r:embed="rId3">
            <a:alphaModFix/>
          </a:blip>
          <a:srcRect b="0" l="0" r="24790" t="0"/>
          <a:stretch/>
        </p:blipFill>
        <p:spPr>
          <a:xfrm>
            <a:off x="6037943" y="199442"/>
            <a:ext cx="2924628" cy="2943740"/>
          </a:xfrm>
          <a:prstGeom prst="rect">
            <a:avLst/>
          </a:prstGeom>
          <a:noFill/>
          <a:ln>
            <a:noFill/>
          </a:ln>
        </p:spPr>
      </p:pic>
      <p:sp>
        <p:nvSpPr>
          <p:cNvPr id="2445" name="Google Shape;2445;p54"/>
          <p:cNvSpPr txBox="1"/>
          <p:nvPr/>
        </p:nvSpPr>
        <p:spPr>
          <a:xfrm>
            <a:off x="246744" y="2916350"/>
            <a:ext cx="9579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1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conntrack: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 for tracking network connections.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1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docker.io: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 engine for container management.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1" i="0" lang="e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state: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Ensures the packages are installed.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55"/>
          <p:cNvSpPr txBox="1"/>
          <p:nvPr>
            <p:ph type="title"/>
          </p:nvPr>
        </p:nvSpPr>
        <p:spPr>
          <a:xfrm>
            <a:off x="144147" y="283514"/>
            <a:ext cx="88557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	  Add user to docker group</a:t>
            </a:r>
            <a:endParaRPr/>
          </a:p>
        </p:txBody>
      </p:sp>
      <p:sp>
        <p:nvSpPr>
          <p:cNvPr id="2451" name="Google Shape;2451;p55"/>
          <p:cNvSpPr txBox="1"/>
          <p:nvPr>
            <p:ph idx="1" type="subTitle"/>
          </p:nvPr>
        </p:nvSpPr>
        <p:spPr>
          <a:xfrm>
            <a:off x="314900" y="2332900"/>
            <a:ext cx="83484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Allows running Docker commands without sudo.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user: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name: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"{{ lookup('env','USER') }}“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Dynamically retrieves the current user name from the environment variables</a:t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docker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Adds the user to the 'docker' group.</a:t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append: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Ensures the user is appended to the Docker group without removing existing group memberships.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descr="A black screen with white text&#10;&#10;Description automatically generated" id="2452" name="Google Shape;245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9542" y="946893"/>
            <a:ext cx="4104913" cy="135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56"/>
          <p:cNvSpPr txBox="1"/>
          <p:nvPr>
            <p:ph type="title"/>
          </p:nvPr>
        </p:nvSpPr>
        <p:spPr>
          <a:xfrm>
            <a:off x="144147" y="362146"/>
            <a:ext cx="8855705" cy="73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 Download Minikube binary</a:t>
            </a:r>
            <a:endParaRPr/>
          </a:p>
        </p:txBody>
      </p:sp>
      <p:sp>
        <p:nvSpPr>
          <p:cNvPr id="2458" name="Google Shape;2458;p56"/>
          <p:cNvSpPr txBox="1"/>
          <p:nvPr>
            <p:ph idx="1" type="subTitle"/>
          </p:nvPr>
        </p:nvSpPr>
        <p:spPr>
          <a:xfrm>
            <a:off x="463703" y="2358393"/>
            <a:ext cx="76479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Fetches the latest Minikube binary and saves it to /usr/local/bin</a:t>
            </a:r>
            <a:endParaRPr b="1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get_url: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url: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URL to download the Minikube binary.</a:t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dest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/usr/local/bin/minikube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Destination path on the local machine.</a:t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mode: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'0755'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Sets executable permissions on the downloaded file.</a:t>
            </a:r>
            <a:endParaRPr/>
          </a:p>
        </p:txBody>
      </p:sp>
      <p:pic>
        <p:nvPicPr>
          <p:cNvPr id="2459" name="Google Shape;24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687" y="1101725"/>
            <a:ext cx="7260771" cy="113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57"/>
          <p:cNvSpPr txBox="1"/>
          <p:nvPr>
            <p:ph type="title"/>
          </p:nvPr>
        </p:nvSpPr>
        <p:spPr>
          <a:xfrm>
            <a:off x="288295" y="536318"/>
            <a:ext cx="8855705" cy="73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  Install Minikube</a:t>
            </a:r>
            <a:endParaRPr/>
          </a:p>
        </p:txBody>
      </p:sp>
      <p:sp>
        <p:nvSpPr>
          <p:cNvPr id="2465" name="Google Shape;2465;p57"/>
          <p:cNvSpPr txBox="1"/>
          <p:nvPr>
            <p:ph idx="1" type="subTitle"/>
          </p:nvPr>
        </p:nvSpPr>
        <p:spPr>
          <a:xfrm>
            <a:off x="503566" y="1609845"/>
            <a:ext cx="7647839" cy="25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Command: 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chmod +x /usr/local/bin/minikube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	Changes permissions to make the Minikube binary executable.</a:t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background with white text&#10;&#10;Description automatically generated" id="2466" name="Google Shape;24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9882" y="1594090"/>
            <a:ext cx="6223318" cy="883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58"/>
          <p:cNvSpPr txBox="1"/>
          <p:nvPr>
            <p:ph type="title"/>
          </p:nvPr>
        </p:nvSpPr>
        <p:spPr>
          <a:xfrm>
            <a:off x="288295" y="388793"/>
            <a:ext cx="8855705" cy="73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  Adjust Docker permissions</a:t>
            </a:r>
            <a:endParaRPr/>
          </a:p>
        </p:txBody>
      </p:sp>
      <p:sp>
        <p:nvSpPr>
          <p:cNvPr id="2472" name="Google Shape;2472;p58"/>
          <p:cNvSpPr txBox="1"/>
          <p:nvPr>
            <p:ph idx="1" type="subTitle"/>
          </p:nvPr>
        </p:nvSpPr>
        <p:spPr>
          <a:xfrm>
            <a:off x="489052" y="2312308"/>
            <a:ext cx="76479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Ensures the current user can access the Docker socket.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file: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:  /var/run/docker.sock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 to the Docker socket file which </a:t>
            </a:r>
            <a:endParaRPr/>
          </a:p>
          <a:p>
            <a:pPr indent="-285750" lvl="3" marL="1657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processes and applications to communicate with the Docker daemon locally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omputer screen with text&#10;&#10;Description automatically generated" id="2473" name="Google Shape;247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6725" y="1047650"/>
            <a:ext cx="3686925" cy="14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59"/>
          <p:cNvSpPr txBox="1"/>
          <p:nvPr>
            <p:ph type="title"/>
          </p:nvPr>
        </p:nvSpPr>
        <p:spPr>
          <a:xfrm>
            <a:off x="288295" y="388793"/>
            <a:ext cx="8855705" cy="73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6.  Adjust Docker permissions cont’d</a:t>
            </a:r>
            <a:endParaRPr sz="2800"/>
          </a:p>
        </p:txBody>
      </p:sp>
      <p:sp>
        <p:nvSpPr>
          <p:cNvPr id="2479" name="Google Shape;2479;p59"/>
          <p:cNvSpPr txBox="1"/>
          <p:nvPr>
            <p:ph idx="1" type="subTitle"/>
          </p:nvPr>
        </p:nvSpPr>
        <p:spPr>
          <a:xfrm>
            <a:off x="532595" y="2124172"/>
            <a:ext cx="7647839" cy="25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owner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 "{{ lookup('env','USER') }}“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Sets the owner of the Docker socket to the current user.</a:t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 docker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Sets the group of the Docker socket to 'docker’.</a:t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 0660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Sets read and write permissions for both user and group.</a:t>
            </a:r>
            <a:endParaRPr/>
          </a:p>
        </p:txBody>
      </p:sp>
      <p:pic>
        <p:nvPicPr>
          <p:cNvPr descr="A computer screen with text&#10;&#10;Description automatically generated" id="2480" name="Google Shape;248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487" y="1171249"/>
            <a:ext cx="3537828" cy="140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60"/>
          <p:cNvSpPr txBox="1"/>
          <p:nvPr>
            <p:ph type="title"/>
          </p:nvPr>
        </p:nvSpPr>
        <p:spPr>
          <a:xfrm>
            <a:off x="376376" y="550832"/>
            <a:ext cx="8855705" cy="73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7.  Start Minikube</a:t>
            </a:r>
            <a:endParaRPr/>
          </a:p>
        </p:txBody>
      </p:sp>
      <p:sp>
        <p:nvSpPr>
          <p:cNvPr id="2486" name="Google Shape;2486;p60"/>
          <p:cNvSpPr txBox="1"/>
          <p:nvPr>
            <p:ph idx="1" type="subTitle"/>
          </p:nvPr>
        </p:nvSpPr>
        <p:spPr>
          <a:xfrm>
            <a:off x="532594" y="2241217"/>
            <a:ext cx="7647839" cy="25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command: 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minikube start --driver=docker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Starts Minikube using the </a:t>
            </a: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Docker driver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So. Minikube will set up and </a:t>
            </a: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manage Kubernetes nodes using Docker containers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become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Disables privilege escalation for this command.</a:t>
            </a:r>
            <a:endParaRPr/>
          </a:p>
        </p:txBody>
      </p:sp>
      <p:pic>
        <p:nvPicPr>
          <p:cNvPr descr="A black background with white text&#10;&#10;Description automatically generated" id="2487" name="Google Shape;248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7849" y="1348468"/>
            <a:ext cx="557276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61"/>
          <p:cNvSpPr txBox="1"/>
          <p:nvPr>
            <p:ph type="title"/>
          </p:nvPr>
        </p:nvSpPr>
        <p:spPr>
          <a:xfrm>
            <a:off x="288295" y="307333"/>
            <a:ext cx="88557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8.  Enable kubectl bash completion</a:t>
            </a:r>
            <a:endParaRPr/>
          </a:p>
        </p:txBody>
      </p:sp>
      <p:sp>
        <p:nvSpPr>
          <p:cNvPr id="2493" name="Google Shape;2493;p61"/>
          <p:cNvSpPr txBox="1"/>
          <p:nvPr>
            <p:ph idx="1" type="subTitle"/>
          </p:nvPr>
        </p:nvSpPr>
        <p:spPr>
          <a:xfrm>
            <a:off x="518075" y="2287350"/>
            <a:ext cx="85488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Adds the necessary configuration to the .bashrc file.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lineinfile: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path: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/home/{{ lookup('env','USER') }}/.bashrc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 to the user's bashrc file.</a:t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'source &lt;(kubectl completion bash)'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configures bash completion for kubectl.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 completion enhances the user experience by providing autocomplete suggestions when typing kubectl commands in the terminal.</a:t>
            </a:r>
            <a:endParaRPr/>
          </a:p>
        </p:txBody>
      </p:sp>
      <p:pic>
        <p:nvPicPr>
          <p:cNvPr descr="A screen shot of a computer code&#10;&#10;Description automatically generated" id="2494" name="Google Shape;249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6468" y="997939"/>
            <a:ext cx="4069761" cy="1349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62"/>
          <p:cNvSpPr txBox="1"/>
          <p:nvPr>
            <p:ph type="title"/>
          </p:nvPr>
        </p:nvSpPr>
        <p:spPr>
          <a:xfrm>
            <a:off x="354604" y="608889"/>
            <a:ext cx="8855705" cy="73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9.	  Install kubectl</a:t>
            </a:r>
            <a:endParaRPr/>
          </a:p>
        </p:txBody>
      </p:sp>
      <p:sp>
        <p:nvSpPr>
          <p:cNvPr id="2500" name="Google Shape;2500;p62"/>
          <p:cNvSpPr txBox="1"/>
          <p:nvPr>
            <p:ph idx="1" type="subTitle"/>
          </p:nvPr>
        </p:nvSpPr>
        <p:spPr>
          <a:xfrm>
            <a:off x="518080" y="2230270"/>
            <a:ext cx="7647839" cy="25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Installs kubectl via the Snap package manager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background with white text&#10;&#10;Description automatically generated" id="2501" name="Google Shape;250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2534" y="1787358"/>
            <a:ext cx="496316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63"/>
          <p:cNvSpPr txBox="1"/>
          <p:nvPr>
            <p:ph type="title"/>
          </p:nvPr>
        </p:nvSpPr>
        <p:spPr>
          <a:xfrm>
            <a:off x="144147" y="608889"/>
            <a:ext cx="8855705" cy="73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10.	Update Path for kubectl</a:t>
            </a:r>
            <a:endParaRPr/>
          </a:p>
        </p:txBody>
      </p:sp>
      <p:sp>
        <p:nvSpPr>
          <p:cNvPr id="2507" name="Google Shape;2507;p63"/>
          <p:cNvSpPr txBox="1"/>
          <p:nvPr>
            <p:ph idx="1" type="subTitle"/>
          </p:nvPr>
        </p:nvSpPr>
        <p:spPr>
          <a:xfrm>
            <a:off x="518080" y="2731536"/>
            <a:ext cx="76479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Ensures kubectl is accessible from the command line by updating the PATH environment variable to include the Snap bin directory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lineinfile: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path: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 to the user's bashrc file.</a:t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'export PATH=$PATH:/snap/bin'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Adds Snap bin directory to PATH.</a:t>
            </a:r>
            <a:endParaRPr/>
          </a:p>
          <a:p>
            <a:pPr indent="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screen with white text&#10;&#10;Description automatically generated" id="2508" name="Google Shape;250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3181" y="1358446"/>
            <a:ext cx="5037636" cy="156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46"/>
          <p:cNvSpPr txBox="1"/>
          <p:nvPr>
            <p:ph type="ctrTitle"/>
          </p:nvPr>
        </p:nvSpPr>
        <p:spPr>
          <a:xfrm>
            <a:off x="840723" y="1328643"/>
            <a:ext cx="4270654" cy="256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500">
                <a:solidFill>
                  <a:schemeClr val="accent1"/>
                </a:solidFill>
              </a:rPr>
              <a:t>Automated A</a:t>
            </a:r>
            <a:r>
              <a:rPr lang="en" sz="4500">
                <a:solidFill>
                  <a:schemeClr val="accent1"/>
                </a:solidFill>
              </a:rPr>
              <a:t>p</a:t>
            </a:r>
            <a:r>
              <a:rPr lang="en" sz="4500">
                <a:solidFill>
                  <a:schemeClr val="accent1"/>
                </a:solidFill>
              </a:rPr>
              <a:t>plication Deployment</a:t>
            </a:r>
            <a:endParaRPr sz="2700">
              <a:solidFill>
                <a:schemeClr val="accent1"/>
              </a:solidFill>
            </a:endParaRPr>
          </a:p>
        </p:txBody>
      </p:sp>
      <p:grpSp>
        <p:nvGrpSpPr>
          <p:cNvPr id="2070" name="Google Shape;2070;p46"/>
          <p:cNvGrpSpPr/>
          <p:nvPr/>
        </p:nvGrpSpPr>
        <p:grpSpPr>
          <a:xfrm>
            <a:off x="4846569" y="106906"/>
            <a:ext cx="4239293" cy="4929688"/>
            <a:chOff x="5063927" y="191833"/>
            <a:chExt cx="4239293" cy="4929688"/>
          </a:xfrm>
        </p:grpSpPr>
        <p:sp>
          <p:nvSpPr>
            <p:cNvPr id="2071" name="Google Shape;2071;p46"/>
            <p:cNvSpPr/>
            <p:nvPr/>
          </p:nvSpPr>
          <p:spPr>
            <a:xfrm>
              <a:off x="5080530" y="679807"/>
              <a:ext cx="859773" cy="928891"/>
            </a:xfrm>
            <a:custGeom>
              <a:rect b="b" l="l" r="r" t="t"/>
              <a:pathLst>
                <a:path extrusionOk="0" h="33625" w="31123">
                  <a:moveTo>
                    <a:pt x="2402" y="0"/>
                  </a:moveTo>
                  <a:cubicBezTo>
                    <a:pt x="1101" y="0"/>
                    <a:pt x="0" y="1068"/>
                    <a:pt x="0" y="2402"/>
                  </a:cubicBezTo>
                  <a:lnTo>
                    <a:pt x="0" y="31256"/>
                  </a:lnTo>
                  <a:cubicBezTo>
                    <a:pt x="0" y="32557"/>
                    <a:pt x="1034" y="33624"/>
                    <a:pt x="2402" y="33624"/>
                  </a:cubicBezTo>
                  <a:lnTo>
                    <a:pt x="28687" y="33624"/>
                  </a:lnTo>
                  <a:cubicBezTo>
                    <a:pt x="30022" y="33624"/>
                    <a:pt x="31122" y="32557"/>
                    <a:pt x="31122" y="31256"/>
                  </a:cubicBezTo>
                  <a:lnTo>
                    <a:pt x="31122" y="2402"/>
                  </a:lnTo>
                  <a:cubicBezTo>
                    <a:pt x="31122" y="1101"/>
                    <a:pt x="30088" y="0"/>
                    <a:pt x="28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46"/>
            <p:cNvSpPr/>
            <p:nvPr/>
          </p:nvSpPr>
          <p:spPr>
            <a:xfrm>
              <a:off x="5124759" y="641103"/>
              <a:ext cx="858861" cy="928891"/>
            </a:xfrm>
            <a:custGeom>
              <a:rect b="b" l="l" r="r" t="t"/>
              <a:pathLst>
                <a:path extrusionOk="0" h="33625" w="31090">
                  <a:moveTo>
                    <a:pt x="2369" y="0"/>
                  </a:moveTo>
                  <a:cubicBezTo>
                    <a:pt x="1068" y="0"/>
                    <a:pt x="0" y="1034"/>
                    <a:pt x="0" y="2369"/>
                  </a:cubicBezTo>
                  <a:lnTo>
                    <a:pt x="0" y="31223"/>
                  </a:lnTo>
                  <a:cubicBezTo>
                    <a:pt x="0" y="32524"/>
                    <a:pt x="1034" y="33624"/>
                    <a:pt x="2369" y="33624"/>
                  </a:cubicBezTo>
                  <a:lnTo>
                    <a:pt x="28721" y="33624"/>
                  </a:lnTo>
                  <a:cubicBezTo>
                    <a:pt x="30022" y="33624"/>
                    <a:pt x="31089" y="32524"/>
                    <a:pt x="31089" y="31223"/>
                  </a:cubicBezTo>
                  <a:lnTo>
                    <a:pt x="31089" y="2369"/>
                  </a:lnTo>
                  <a:cubicBezTo>
                    <a:pt x="31089" y="1068"/>
                    <a:pt x="30055" y="0"/>
                    <a:pt x="28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46"/>
            <p:cNvSpPr/>
            <p:nvPr/>
          </p:nvSpPr>
          <p:spPr>
            <a:xfrm>
              <a:off x="5195701" y="732322"/>
              <a:ext cx="317964" cy="745516"/>
            </a:xfrm>
            <a:custGeom>
              <a:rect b="b" l="l" r="r" t="t"/>
              <a:pathLst>
                <a:path extrusionOk="0" h="26987" w="11510">
                  <a:moveTo>
                    <a:pt x="2136" y="1"/>
                  </a:moveTo>
                  <a:cubicBezTo>
                    <a:pt x="968" y="1"/>
                    <a:pt x="1" y="968"/>
                    <a:pt x="1" y="2102"/>
                  </a:cubicBezTo>
                  <a:lnTo>
                    <a:pt x="1" y="24852"/>
                  </a:lnTo>
                  <a:cubicBezTo>
                    <a:pt x="1" y="26019"/>
                    <a:pt x="968" y="26987"/>
                    <a:pt x="2136" y="26987"/>
                  </a:cubicBezTo>
                  <a:lnTo>
                    <a:pt x="9408" y="26987"/>
                  </a:lnTo>
                  <a:cubicBezTo>
                    <a:pt x="10575" y="26987"/>
                    <a:pt x="11476" y="26019"/>
                    <a:pt x="11509" y="24852"/>
                  </a:cubicBezTo>
                  <a:lnTo>
                    <a:pt x="11509" y="2102"/>
                  </a:lnTo>
                  <a:cubicBezTo>
                    <a:pt x="11509" y="935"/>
                    <a:pt x="10575" y="1"/>
                    <a:pt x="9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46"/>
            <p:cNvSpPr/>
            <p:nvPr/>
          </p:nvSpPr>
          <p:spPr>
            <a:xfrm>
              <a:off x="5586434" y="778401"/>
              <a:ext cx="325312" cy="13840"/>
            </a:xfrm>
            <a:custGeom>
              <a:rect b="b" l="l" r="r" t="t"/>
              <a:pathLst>
                <a:path extrusionOk="0" h="501" w="11776">
                  <a:moveTo>
                    <a:pt x="267" y="1"/>
                  </a:moveTo>
                  <a:cubicBezTo>
                    <a:pt x="134" y="1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1"/>
                    <a:pt x="11775" y="234"/>
                  </a:cubicBezTo>
                  <a:cubicBezTo>
                    <a:pt x="11775" y="101"/>
                    <a:pt x="11642" y="1"/>
                    <a:pt x="11508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46"/>
            <p:cNvSpPr/>
            <p:nvPr/>
          </p:nvSpPr>
          <p:spPr>
            <a:xfrm>
              <a:off x="5586434" y="867797"/>
              <a:ext cx="325312" cy="13840"/>
            </a:xfrm>
            <a:custGeom>
              <a:rect b="b" l="l" r="r" t="t"/>
              <a:pathLst>
                <a:path extrusionOk="0" h="501" w="11776">
                  <a:moveTo>
                    <a:pt x="267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00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34"/>
                    <a:pt x="11775" y="267"/>
                  </a:cubicBezTo>
                  <a:cubicBezTo>
                    <a:pt x="11775" y="134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46"/>
            <p:cNvSpPr/>
            <p:nvPr/>
          </p:nvSpPr>
          <p:spPr>
            <a:xfrm>
              <a:off x="5586434" y="958104"/>
              <a:ext cx="325312" cy="13840"/>
            </a:xfrm>
            <a:custGeom>
              <a:rect b="b" l="l" r="r" t="t"/>
              <a:pathLst>
                <a:path extrusionOk="0" h="501" w="11776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0"/>
                    <a:pt x="11775" y="234"/>
                  </a:cubicBezTo>
                  <a:cubicBezTo>
                    <a:pt x="11775" y="100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46"/>
            <p:cNvSpPr/>
            <p:nvPr/>
          </p:nvSpPr>
          <p:spPr>
            <a:xfrm>
              <a:off x="7383006" y="1647171"/>
              <a:ext cx="773168" cy="911376"/>
            </a:xfrm>
            <a:custGeom>
              <a:rect b="b" l="l" r="r" t="t"/>
              <a:pathLst>
                <a:path extrusionOk="0" h="32991" w="27988">
                  <a:moveTo>
                    <a:pt x="2302" y="0"/>
                  </a:moveTo>
                  <a:cubicBezTo>
                    <a:pt x="1035" y="0"/>
                    <a:pt x="1" y="1068"/>
                    <a:pt x="1" y="2302"/>
                  </a:cubicBezTo>
                  <a:lnTo>
                    <a:pt x="1" y="30689"/>
                  </a:lnTo>
                  <a:cubicBezTo>
                    <a:pt x="1" y="31956"/>
                    <a:pt x="1035" y="32990"/>
                    <a:pt x="2302" y="32990"/>
                  </a:cubicBezTo>
                  <a:lnTo>
                    <a:pt x="25686" y="32990"/>
                  </a:lnTo>
                  <a:cubicBezTo>
                    <a:pt x="26953" y="32990"/>
                    <a:pt x="27987" y="31990"/>
                    <a:pt x="27987" y="30689"/>
                  </a:cubicBezTo>
                  <a:lnTo>
                    <a:pt x="27987" y="2302"/>
                  </a:lnTo>
                  <a:cubicBezTo>
                    <a:pt x="27987" y="1068"/>
                    <a:pt x="26953" y="0"/>
                    <a:pt x="25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46"/>
            <p:cNvSpPr/>
            <p:nvPr/>
          </p:nvSpPr>
          <p:spPr>
            <a:xfrm>
              <a:off x="7441074" y="1595567"/>
              <a:ext cx="772229" cy="911376"/>
            </a:xfrm>
            <a:custGeom>
              <a:rect b="b" l="l" r="r" t="t"/>
              <a:pathLst>
                <a:path extrusionOk="0" h="32991" w="27954">
                  <a:moveTo>
                    <a:pt x="2268" y="0"/>
                  </a:moveTo>
                  <a:cubicBezTo>
                    <a:pt x="1034" y="0"/>
                    <a:pt x="0" y="1034"/>
                    <a:pt x="0" y="2302"/>
                  </a:cubicBezTo>
                  <a:lnTo>
                    <a:pt x="0" y="30689"/>
                  </a:lnTo>
                  <a:cubicBezTo>
                    <a:pt x="0" y="31956"/>
                    <a:pt x="1034" y="32990"/>
                    <a:pt x="2268" y="32990"/>
                  </a:cubicBezTo>
                  <a:lnTo>
                    <a:pt x="25685" y="32990"/>
                  </a:lnTo>
                  <a:cubicBezTo>
                    <a:pt x="26919" y="32990"/>
                    <a:pt x="27953" y="31956"/>
                    <a:pt x="27953" y="30689"/>
                  </a:cubicBezTo>
                  <a:lnTo>
                    <a:pt x="27953" y="2302"/>
                  </a:lnTo>
                  <a:cubicBezTo>
                    <a:pt x="27953" y="1034"/>
                    <a:pt x="26919" y="0"/>
                    <a:pt x="25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46"/>
            <p:cNvSpPr/>
            <p:nvPr/>
          </p:nvSpPr>
          <p:spPr>
            <a:xfrm>
              <a:off x="7535056" y="1723638"/>
              <a:ext cx="240531" cy="439597"/>
            </a:xfrm>
            <a:custGeom>
              <a:rect b="b" l="l" r="r" t="t"/>
              <a:pathLst>
                <a:path extrusionOk="0" h="15913" w="8707">
                  <a:moveTo>
                    <a:pt x="1668" y="1"/>
                  </a:moveTo>
                  <a:cubicBezTo>
                    <a:pt x="768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68" y="15912"/>
                    <a:pt x="1668" y="15912"/>
                  </a:cubicBezTo>
                  <a:lnTo>
                    <a:pt x="7039" y="15912"/>
                  </a:lnTo>
                  <a:cubicBezTo>
                    <a:pt x="7973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73" y="1"/>
                    <a:pt x="7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46"/>
            <p:cNvSpPr/>
            <p:nvPr/>
          </p:nvSpPr>
          <p:spPr>
            <a:xfrm>
              <a:off x="7878771" y="1723638"/>
              <a:ext cx="240531" cy="439597"/>
            </a:xfrm>
            <a:custGeom>
              <a:rect b="b" l="l" r="r" t="t"/>
              <a:pathLst>
                <a:path extrusionOk="0" h="15913" w="8707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35" y="15912"/>
                    <a:pt x="1669" y="15912"/>
                  </a:cubicBezTo>
                  <a:lnTo>
                    <a:pt x="7039" y="15912"/>
                  </a:lnTo>
                  <a:cubicBezTo>
                    <a:pt x="7940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40" y="1"/>
                    <a:pt x="7039" y="1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7576522" y="2225866"/>
              <a:ext cx="501311" cy="27680"/>
            </a:xfrm>
            <a:custGeom>
              <a:rect b="b" l="l" r="r" t="t"/>
              <a:pathLst>
                <a:path extrusionOk="0" h="1002" w="18147">
                  <a:moveTo>
                    <a:pt x="501" y="0"/>
                  </a:moveTo>
                  <a:cubicBezTo>
                    <a:pt x="201" y="0"/>
                    <a:pt x="1" y="201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lnTo>
                    <a:pt x="17613" y="1001"/>
                  </a:lnTo>
                  <a:cubicBezTo>
                    <a:pt x="17880" y="1001"/>
                    <a:pt x="18147" y="734"/>
                    <a:pt x="18114" y="501"/>
                  </a:cubicBezTo>
                  <a:cubicBezTo>
                    <a:pt x="18114" y="201"/>
                    <a:pt x="17880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7588511" y="2294985"/>
              <a:ext cx="479183" cy="27653"/>
            </a:xfrm>
            <a:custGeom>
              <a:rect b="b" l="l" r="r" t="t"/>
              <a:pathLst>
                <a:path extrusionOk="0" h="1001" w="17346">
                  <a:moveTo>
                    <a:pt x="501" y="0"/>
                  </a:moveTo>
                  <a:cubicBezTo>
                    <a:pt x="200" y="0"/>
                    <a:pt x="0" y="200"/>
                    <a:pt x="0" y="501"/>
                  </a:cubicBezTo>
                  <a:cubicBezTo>
                    <a:pt x="0" y="801"/>
                    <a:pt x="200" y="1001"/>
                    <a:pt x="501" y="1001"/>
                  </a:cubicBezTo>
                  <a:lnTo>
                    <a:pt x="16779" y="1001"/>
                  </a:lnTo>
                  <a:cubicBezTo>
                    <a:pt x="17079" y="1001"/>
                    <a:pt x="17279" y="734"/>
                    <a:pt x="17346" y="501"/>
                  </a:cubicBezTo>
                  <a:cubicBezTo>
                    <a:pt x="17346" y="200"/>
                    <a:pt x="17112" y="0"/>
                    <a:pt x="16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5290060" y="4839525"/>
              <a:ext cx="3840787" cy="281996"/>
            </a:xfrm>
            <a:custGeom>
              <a:rect b="b" l="l" r="r" t="t"/>
              <a:pathLst>
                <a:path extrusionOk="0" h="10208" w="139033">
                  <a:moveTo>
                    <a:pt x="0" y="0"/>
                  </a:moveTo>
                  <a:lnTo>
                    <a:pt x="0" y="10207"/>
                  </a:lnTo>
                  <a:lnTo>
                    <a:pt x="139033" y="10207"/>
                  </a:lnTo>
                  <a:lnTo>
                    <a:pt x="1390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46"/>
            <p:cNvSpPr/>
            <p:nvPr/>
          </p:nvSpPr>
          <p:spPr>
            <a:xfrm>
              <a:off x="5290060" y="4670873"/>
              <a:ext cx="3840787" cy="168678"/>
            </a:xfrm>
            <a:custGeom>
              <a:rect b="b" l="l" r="r" t="t"/>
              <a:pathLst>
                <a:path extrusionOk="0" h="6106" w="139033">
                  <a:moveTo>
                    <a:pt x="6071" y="1"/>
                  </a:moveTo>
                  <a:cubicBezTo>
                    <a:pt x="2702" y="1"/>
                    <a:pt x="0" y="2769"/>
                    <a:pt x="0" y="6105"/>
                  </a:cubicBezTo>
                  <a:lnTo>
                    <a:pt x="139033" y="6105"/>
                  </a:lnTo>
                  <a:cubicBezTo>
                    <a:pt x="139033" y="2769"/>
                    <a:pt x="136298" y="34"/>
                    <a:pt x="132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6"/>
            <p:cNvSpPr/>
            <p:nvPr/>
          </p:nvSpPr>
          <p:spPr>
            <a:xfrm>
              <a:off x="5416870" y="1119353"/>
              <a:ext cx="1178621" cy="893890"/>
            </a:xfrm>
            <a:custGeom>
              <a:rect b="b" l="l" r="r" t="t"/>
              <a:pathLst>
                <a:path extrusionOk="0" h="32358" w="42665">
                  <a:moveTo>
                    <a:pt x="3970" y="1"/>
                  </a:moveTo>
                  <a:cubicBezTo>
                    <a:pt x="1768" y="1"/>
                    <a:pt x="1" y="1769"/>
                    <a:pt x="1" y="3970"/>
                  </a:cubicBezTo>
                  <a:lnTo>
                    <a:pt x="1" y="28388"/>
                  </a:lnTo>
                  <a:cubicBezTo>
                    <a:pt x="1" y="30589"/>
                    <a:pt x="1802" y="32357"/>
                    <a:pt x="3970" y="32357"/>
                  </a:cubicBezTo>
                  <a:lnTo>
                    <a:pt x="38695" y="32357"/>
                  </a:lnTo>
                  <a:cubicBezTo>
                    <a:pt x="40863" y="32357"/>
                    <a:pt x="42664" y="30589"/>
                    <a:pt x="42664" y="28388"/>
                  </a:cubicBezTo>
                  <a:lnTo>
                    <a:pt x="42664" y="3970"/>
                  </a:lnTo>
                  <a:cubicBezTo>
                    <a:pt x="42664" y="1735"/>
                    <a:pt x="40863" y="1"/>
                    <a:pt x="38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6"/>
            <p:cNvSpPr/>
            <p:nvPr/>
          </p:nvSpPr>
          <p:spPr>
            <a:xfrm>
              <a:off x="5467562" y="1061312"/>
              <a:ext cx="1178593" cy="893862"/>
            </a:xfrm>
            <a:custGeom>
              <a:rect b="b" l="l" r="r" t="t"/>
              <a:pathLst>
                <a:path extrusionOk="0" h="32357" w="42664">
                  <a:moveTo>
                    <a:pt x="3970" y="0"/>
                  </a:moveTo>
                  <a:cubicBezTo>
                    <a:pt x="1768" y="0"/>
                    <a:pt x="0" y="1801"/>
                    <a:pt x="0" y="3970"/>
                  </a:cubicBezTo>
                  <a:lnTo>
                    <a:pt x="0" y="28421"/>
                  </a:lnTo>
                  <a:cubicBezTo>
                    <a:pt x="0" y="30622"/>
                    <a:pt x="1801" y="32357"/>
                    <a:pt x="3970" y="32357"/>
                  </a:cubicBezTo>
                  <a:lnTo>
                    <a:pt x="38661" y="32357"/>
                  </a:lnTo>
                  <a:cubicBezTo>
                    <a:pt x="40863" y="32357"/>
                    <a:pt x="42631" y="30622"/>
                    <a:pt x="42664" y="28421"/>
                  </a:cubicBezTo>
                  <a:lnTo>
                    <a:pt x="42664" y="3970"/>
                  </a:lnTo>
                  <a:cubicBezTo>
                    <a:pt x="42664" y="1768"/>
                    <a:pt x="40863" y="0"/>
                    <a:pt x="3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6"/>
            <p:cNvSpPr/>
            <p:nvPr/>
          </p:nvSpPr>
          <p:spPr>
            <a:xfrm>
              <a:off x="5467562" y="1063135"/>
              <a:ext cx="1177681" cy="129036"/>
            </a:xfrm>
            <a:custGeom>
              <a:rect b="b" l="l" r="r" t="t"/>
              <a:pathLst>
                <a:path extrusionOk="0" h="4671" w="42631">
                  <a:moveTo>
                    <a:pt x="3970" y="1"/>
                  </a:moveTo>
                  <a:cubicBezTo>
                    <a:pt x="1801" y="1"/>
                    <a:pt x="0" y="1735"/>
                    <a:pt x="0" y="3937"/>
                  </a:cubicBezTo>
                  <a:lnTo>
                    <a:pt x="0" y="4671"/>
                  </a:lnTo>
                  <a:lnTo>
                    <a:pt x="42631" y="4671"/>
                  </a:lnTo>
                  <a:lnTo>
                    <a:pt x="42631" y="3937"/>
                  </a:lnTo>
                  <a:cubicBezTo>
                    <a:pt x="42631" y="1735"/>
                    <a:pt x="40863" y="1"/>
                    <a:pt x="38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46"/>
            <p:cNvSpPr/>
            <p:nvPr/>
          </p:nvSpPr>
          <p:spPr>
            <a:xfrm>
              <a:off x="5572594" y="1096313"/>
              <a:ext cx="62709" cy="61769"/>
            </a:xfrm>
            <a:custGeom>
              <a:rect b="b" l="l" r="r" t="t"/>
              <a:pathLst>
                <a:path extrusionOk="0" h="2236" w="227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46"/>
            <p:cNvSpPr/>
            <p:nvPr/>
          </p:nvSpPr>
          <p:spPr>
            <a:xfrm>
              <a:off x="5697019" y="1096313"/>
              <a:ext cx="62681" cy="61769"/>
            </a:xfrm>
            <a:custGeom>
              <a:rect b="b" l="l" r="r" t="t"/>
              <a:pathLst>
                <a:path extrusionOk="0" h="2236" w="2269">
                  <a:moveTo>
                    <a:pt x="1134" y="1"/>
                  </a:moveTo>
                  <a:cubicBezTo>
                    <a:pt x="500" y="1"/>
                    <a:pt x="0" y="501"/>
                    <a:pt x="0" y="1135"/>
                  </a:cubicBezTo>
                  <a:cubicBezTo>
                    <a:pt x="0" y="1735"/>
                    <a:pt x="500" y="2236"/>
                    <a:pt x="1134" y="2236"/>
                  </a:cubicBezTo>
                  <a:cubicBezTo>
                    <a:pt x="1768" y="2236"/>
                    <a:pt x="2268" y="1735"/>
                    <a:pt x="2268" y="1135"/>
                  </a:cubicBezTo>
                  <a:cubicBezTo>
                    <a:pt x="2268" y="501"/>
                    <a:pt x="1768" y="1"/>
                    <a:pt x="1134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46"/>
            <p:cNvSpPr/>
            <p:nvPr/>
          </p:nvSpPr>
          <p:spPr>
            <a:xfrm>
              <a:off x="5822327" y="1096313"/>
              <a:ext cx="62681" cy="61769"/>
            </a:xfrm>
            <a:custGeom>
              <a:rect b="b" l="l" r="r" t="t"/>
              <a:pathLst>
                <a:path extrusionOk="0" h="2236" w="2269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46"/>
            <p:cNvSpPr/>
            <p:nvPr/>
          </p:nvSpPr>
          <p:spPr>
            <a:xfrm>
              <a:off x="5879457" y="1236290"/>
              <a:ext cx="353876" cy="330119"/>
            </a:xfrm>
            <a:custGeom>
              <a:rect b="b" l="l" r="r" t="t"/>
              <a:pathLst>
                <a:path extrusionOk="0" h="11950" w="12810">
                  <a:moveTo>
                    <a:pt x="6413" y="1"/>
                  </a:moveTo>
                  <a:cubicBezTo>
                    <a:pt x="6113" y="1"/>
                    <a:pt x="5810" y="24"/>
                    <a:pt x="5505" y="71"/>
                  </a:cubicBezTo>
                  <a:cubicBezTo>
                    <a:pt x="2236" y="571"/>
                    <a:pt x="1" y="3640"/>
                    <a:pt x="501" y="6876"/>
                  </a:cubicBezTo>
                  <a:cubicBezTo>
                    <a:pt x="985" y="9837"/>
                    <a:pt x="3521" y="11949"/>
                    <a:pt x="6399" y="11949"/>
                  </a:cubicBezTo>
                  <a:cubicBezTo>
                    <a:pt x="6698" y="11949"/>
                    <a:pt x="7001" y="11926"/>
                    <a:pt x="7306" y="11879"/>
                  </a:cubicBezTo>
                  <a:cubicBezTo>
                    <a:pt x="10575" y="11345"/>
                    <a:pt x="12810" y="8310"/>
                    <a:pt x="12310" y="5041"/>
                  </a:cubicBezTo>
                  <a:cubicBezTo>
                    <a:pt x="11856" y="2110"/>
                    <a:pt x="9296" y="1"/>
                    <a:pt x="641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46"/>
            <p:cNvSpPr/>
            <p:nvPr/>
          </p:nvSpPr>
          <p:spPr>
            <a:xfrm>
              <a:off x="5687792" y="1651056"/>
              <a:ext cx="737228" cy="304124"/>
            </a:xfrm>
            <a:custGeom>
              <a:rect b="b" l="l" r="r" t="t"/>
              <a:pathLst>
                <a:path extrusionOk="0" h="11009" w="26687">
                  <a:moveTo>
                    <a:pt x="13343" y="1"/>
                  </a:moveTo>
                  <a:cubicBezTo>
                    <a:pt x="6605" y="1"/>
                    <a:pt x="1001" y="4804"/>
                    <a:pt x="1" y="11009"/>
                  </a:cubicBezTo>
                  <a:lnTo>
                    <a:pt x="26686" y="11009"/>
                  </a:lnTo>
                  <a:cubicBezTo>
                    <a:pt x="25686" y="4804"/>
                    <a:pt x="20115" y="1"/>
                    <a:pt x="1334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7658541" y="1180884"/>
              <a:ext cx="998920" cy="957455"/>
            </a:xfrm>
            <a:custGeom>
              <a:rect b="b" l="l" r="r" t="t"/>
              <a:pathLst>
                <a:path extrusionOk="0" h="34659" w="3616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7713820" y="1129280"/>
              <a:ext cx="999859" cy="957455"/>
            </a:xfrm>
            <a:custGeom>
              <a:rect b="b" l="l" r="r" t="t"/>
              <a:pathLst>
                <a:path extrusionOk="0" h="34659" w="36194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7793989" y="1189172"/>
              <a:ext cx="838585" cy="838584"/>
            </a:xfrm>
            <a:custGeom>
              <a:rect b="b" l="l" r="r" t="t"/>
              <a:pathLst>
                <a:path extrusionOk="0" h="30356" w="30356">
                  <a:moveTo>
                    <a:pt x="15178" y="4437"/>
                  </a:moveTo>
                  <a:cubicBezTo>
                    <a:pt x="21116" y="4437"/>
                    <a:pt x="25919" y="9241"/>
                    <a:pt x="25919" y="15178"/>
                  </a:cubicBezTo>
                  <a:cubicBezTo>
                    <a:pt x="25919" y="21082"/>
                    <a:pt x="21116" y="25886"/>
                    <a:pt x="15178" y="25886"/>
                  </a:cubicBezTo>
                  <a:cubicBezTo>
                    <a:pt x="9274" y="25886"/>
                    <a:pt x="4471" y="21082"/>
                    <a:pt x="4471" y="15178"/>
                  </a:cubicBezTo>
                  <a:cubicBezTo>
                    <a:pt x="4471" y="9241"/>
                    <a:pt x="9274" y="4437"/>
                    <a:pt x="15178" y="4437"/>
                  </a:cubicBezTo>
                  <a:close/>
                  <a:moveTo>
                    <a:pt x="15178" y="1"/>
                  </a:moveTo>
                  <a:cubicBezTo>
                    <a:pt x="6806" y="1"/>
                    <a:pt x="1" y="6805"/>
                    <a:pt x="1" y="15178"/>
                  </a:cubicBezTo>
                  <a:cubicBezTo>
                    <a:pt x="1" y="23551"/>
                    <a:pt x="6806" y="30356"/>
                    <a:pt x="15178" y="30356"/>
                  </a:cubicBezTo>
                  <a:cubicBezTo>
                    <a:pt x="23584" y="30356"/>
                    <a:pt x="30356" y="23551"/>
                    <a:pt x="30356" y="15178"/>
                  </a:cubicBezTo>
                  <a:cubicBezTo>
                    <a:pt x="30323" y="6805"/>
                    <a:pt x="23584" y="1"/>
                    <a:pt x="15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46"/>
            <p:cNvSpPr/>
            <p:nvPr/>
          </p:nvSpPr>
          <p:spPr>
            <a:xfrm>
              <a:off x="8498022" y="1526449"/>
              <a:ext cx="967" cy="2790"/>
            </a:xfrm>
            <a:custGeom>
              <a:rect b="b" l="l" r="r" t="t"/>
              <a:pathLst>
                <a:path extrusionOk="0" fill="none" h="101" w="35">
                  <a:moveTo>
                    <a:pt x="34" y="100"/>
                  </a:moveTo>
                  <a:cubicBezTo>
                    <a:pt x="34" y="34"/>
                    <a:pt x="34" y="34"/>
                    <a:pt x="1" y="0"/>
                  </a:cubicBezTo>
                  <a:cubicBezTo>
                    <a:pt x="1" y="34"/>
                    <a:pt x="1" y="34"/>
                    <a:pt x="34" y="10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46"/>
            <p:cNvSpPr/>
            <p:nvPr/>
          </p:nvSpPr>
          <p:spPr>
            <a:xfrm>
              <a:off x="8493408" y="1511697"/>
              <a:ext cx="967" cy="3729"/>
            </a:xfrm>
            <a:custGeom>
              <a:rect b="b" l="l" r="r" t="t"/>
              <a:pathLst>
                <a:path extrusionOk="0" fill="none" h="135" w="35">
                  <a:moveTo>
                    <a:pt x="34" y="134"/>
                  </a:moveTo>
                  <a:cubicBezTo>
                    <a:pt x="34" y="67"/>
                    <a:pt x="1" y="34"/>
                    <a:pt x="1" y="1"/>
                  </a:cubicBezTo>
                  <a:cubicBezTo>
                    <a:pt x="34" y="67"/>
                    <a:pt x="34" y="134"/>
                    <a:pt x="34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46"/>
            <p:cNvSpPr/>
            <p:nvPr/>
          </p:nvSpPr>
          <p:spPr>
            <a:xfrm>
              <a:off x="8079663" y="1481282"/>
              <a:ext cx="552914" cy="545566"/>
            </a:xfrm>
            <a:custGeom>
              <a:rect b="b" l="l" r="r" t="t"/>
              <a:pathLst>
                <a:path extrusionOk="0" h="19749" w="20015">
                  <a:moveTo>
                    <a:pt x="19314" y="1"/>
                  </a:moveTo>
                  <a:lnTo>
                    <a:pt x="19314" y="1"/>
                  </a:lnTo>
                  <a:cubicBezTo>
                    <a:pt x="19581" y="904"/>
                    <a:pt x="19772" y="1833"/>
                    <a:pt x="19888" y="2779"/>
                  </a:cubicBezTo>
                  <a:lnTo>
                    <a:pt x="19888" y="2779"/>
                  </a:lnTo>
                  <a:lnTo>
                    <a:pt x="19915" y="2769"/>
                  </a:lnTo>
                  <a:cubicBezTo>
                    <a:pt x="19781" y="1802"/>
                    <a:pt x="19615" y="901"/>
                    <a:pt x="19314" y="1"/>
                  </a:cubicBezTo>
                  <a:close/>
                  <a:moveTo>
                    <a:pt x="19888" y="2779"/>
                  </a:moveTo>
                  <a:lnTo>
                    <a:pt x="15578" y="4271"/>
                  </a:lnTo>
                  <a:lnTo>
                    <a:pt x="15578" y="4571"/>
                  </a:lnTo>
                  <a:cubicBezTo>
                    <a:pt x="15578" y="10475"/>
                    <a:pt x="10775" y="15278"/>
                    <a:pt x="4837" y="15278"/>
                  </a:cubicBezTo>
                  <a:cubicBezTo>
                    <a:pt x="3303" y="15278"/>
                    <a:pt x="1902" y="14945"/>
                    <a:pt x="568" y="14411"/>
                  </a:cubicBezTo>
                  <a:lnTo>
                    <a:pt x="1" y="18948"/>
                  </a:lnTo>
                  <a:cubicBezTo>
                    <a:pt x="1502" y="19448"/>
                    <a:pt x="3136" y="19748"/>
                    <a:pt x="4837" y="19748"/>
                  </a:cubicBezTo>
                  <a:cubicBezTo>
                    <a:pt x="13243" y="19748"/>
                    <a:pt x="20015" y="12943"/>
                    <a:pt x="20015" y="4571"/>
                  </a:cubicBezTo>
                  <a:cubicBezTo>
                    <a:pt x="20002" y="3968"/>
                    <a:pt x="19960" y="3370"/>
                    <a:pt x="19888" y="27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8488823" y="1498796"/>
              <a:ext cx="939" cy="3729"/>
            </a:xfrm>
            <a:custGeom>
              <a:rect b="b" l="l" r="r" t="t"/>
              <a:pathLst>
                <a:path extrusionOk="0" fill="none" h="135" w="34">
                  <a:moveTo>
                    <a:pt x="34" y="134"/>
                  </a:moveTo>
                  <a:cubicBezTo>
                    <a:pt x="34" y="101"/>
                    <a:pt x="0" y="34"/>
                    <a:pt x="0" y="1"/>
                  </a:cubicBezTo>
                  <a:cubicBezTo>
                    <a:pt x="0" y="34"/>
                    <a:pt x="34" y="101"/>
                    <a:pt x="34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6"/>
            <p:cNvSpPr/>
            <p:nvPr/>
          </p:nvSpPr>
          <p:spPr>
            <a:xfrm>
              <a:off x="8507249" y="1570677"/>
              <a:ext cx="28" cy="28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8501724" y="1541201"/>
              <a:ext cx="939" cy="1851"/>
            </a:xfrm>
            <a:custGeom>
              <a:rect b="b" l="l" r="r" t="t"/>
              <a:pathLst>
                <a:path extrusionOk="0" fill="none" h="67" w="34">
                  <a:moveTo>
                    <a:pt x="34" y="67"/>
                  </a:moveTo>
                  <a:lnTo>
                    <a:pt x="34" y="0"/>
                  </a:lnTo>
                  <a:cubicBezTo>
                    <a:pt x="0" y="0"/>
                    <a:pt x="0" y="0"/>
                    <a:pt x="34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8505398" y="1555014"/>
              <a:ext cx="28" cy="1878"/>
            </a:xfrm>
            <a:custGeom>
              <a:rect b="b" l="l" r="r" t="t"/>
              <a:pathLst>
                <a:path extrusionOk="0" fill="none" h="68" w="1">
                  <a:moveTo>
                    <a:pt x="1" y="67"/>
                  </a:moveTo>
                  <a:cubicBezTo>
                    <a:pt x="1" y="67"/>
                    <a:pt x="1" y="0"/>
                    <a:pt x="1" y="67"/>
                  </a:cubicBezTo>
                  <a:cubicBezTo>
                    <a:pt x="1" y="0"/>
                    <a:pt x="1" y="67"/>
                    <a:pt x="1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8234476" y="1189172"/>
              <a:ext cx="394430" cy="411005"/>
            </a:xfrm>
            <a:custGeom>
              <a:rect b="b" l="l" r="r" t="t"/>
              <a:pathLst>
                <a:path extrusionOk="0" h="14878" w="14278">
                  <a:moveTo>
                    <a:pt x="1" y="1"/>
                  </a:moveTo>
                  <a:lnTo>
                    <a:pt x="1" y="4470"/>
                  </a:lnTo>
                  <a:cubicBezTo>
                    <a:pt x="5471" y="4837"/>
                    <a:pt x="9808" y="9341"/>
                    <a:pt x="9941" y="14878"/>
                  </a:cubicBezTo>
                  <a:lnTo>
                    <a:pt x="14277" y="13377"/>
                  </a:lnTo>
                  <a:cubicBezTo>
                    <a:pt x="13410" y="6072"/>
                    <a:pt x="7406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7844681" y="1189172"/>
              <a:ext cx="389816" cy="310560"/>
            </a:xfrm>
            <a:custGeom>
              <a:rect b="b" l="l" r="r" t="t"/>
              <a:pathLst>
                <a:path extrusionOk="0" h="11242" w="14111">
                  <a:moveTo>
                    <a:pt x="13343" y="1"/>
                  </a:moveTo>
                  <a:cubicBezTo>
                    <a:pt x="7606" y="1"/>
                    <a:pt x="2602" y="3203"/>
                    <a:pt x="1" y="7906"/>
                  </a:cubicBezTo>
                  <a:lnTo>
                    <a:pt x="3336" y="11242"/>
                  </a:lnTo>
                  <a:cubicBezTo>
                    <a:pt x="4871" y="7239"/>
                    <a:pt x="8807" y="4404"/>
                    <a:pt x="13343" y="4404"/>
                  </a:cubicBezTo>
                  <a:cubicBezTo>
                    <a:pt x="13610" y="4404"/>
                    <a:pt x="13844" y="4404"/>
                    <a:pt x="14111" y="4470"/>
                  </a:cubicBezTo>
                  <a:lnTo>
                    <a:pt x="14111" y="34"/>
                  </a:lnTo>
                  <a:cubicBezTo>
                    <a:pt x="13844" y="34"/>
                    <a:pt x="13610" y="1"/>
                    <a:pt x="13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6003725" y="3195561"/>
              <a:ext cx="190778" cy="174535"/>
            </a:xfrm>
            <a:custGeom>
              <a:rect b="b" l="l" r="r" t="t"/>
              <a:pathLst>
                <a:path extrusionOk="0" h="6318" w="6906">
                  <a:moveTo>
                    <a:pt x="3423" y="0"/>
                  </a:moveTo>
                  <a:cubicBezTo>
                    <a:pt x="3197" y="0"/>
                    <a:pt x="2966" y="24"/>
                    <a:pt x="2736" y="72"/>
                  </a:cubicBezTo>
                  <a:cubicBezTo>
                    <a:pt x="1034" y="506"/>
                    <a:pt x="0" y="2174"/>
                    <a:pt x="367" y="3875"/>
                  </a:cubicBezTo>
                  <a:cubicBezTo>
                    <a:pt x="742" y="5345"/>
                    <a:pt x="2038" y="6317"/>
                    <a:pt x="3482" y="6317"/>
                  </a:cubicBezTo>
                  <a:cubicBezTo>
                    <a:pt x="3709" y="6317"/>
                    <a:pt x="3939" y="6293"/>
                    <a:pt x="4170" y="6243"/>
                  </a:cubicBezTo>
                  <a:cubicBezTo>
                    <a:pt x="5871" y="5843"/>
                    <a:pt x="6905" y="4175"/>
                    <a:pt x="6538" y="2441"/>
                  </a:cubicBezTo>
                  <a:cubicBezTo>
                    <a:pt x="6220" y="995"/>
                    <a:pt x="4899" y="0"/>
                    <a:pt x="3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5732959" y="1652023"/>
              <a:ext cx="139147" cy="126771"/>
            </a:xfrm>
            <a:custGeom>
              <a:rect b="b" l="l" r="r" t="t"/>
              <a:pathLst>
                <a:path extrusionOk="0" h="4589" w="5037">
                  <a:moveTo>
                    <a:pt x="2529" y="1"/>
                  </a:moveTo>
                  <a:cubicBezTo>
                    <a:pt x="2354" y="1"/>
                    <a:pt x="2178" y="22"/>
                    <a:pt x="2001" y="66"/>
                  </a:cubicBezTo>
                  <a:cubicBezTo>
                    <a:pt x="801" y="366"/>
                    <a:pt x="0" y="1567"/>
                    <a:pt x="300" y="2801"/>
                  </a:cubicBezTo>
                  <a:cubicBezTo>
                    <a:pt x="531" y="3870"/>
                    <a:pt x="1488" y="4589"/>
                    <a:pt x="2542" y="4589"/>
                  </a:cubicBezTo>
                  <a:cubicBezTo>
                    <a:pt x="2705" y="4589"/>
                    <a:pt x="2870" y="4571"/>
                    <a:pt x="3036" y="4536"/>
                  </a:cubicBezTo>
                  <a:cubicBezTo>
                    <a:pt x="4236" y="4236"/>
                    <a:pt x="5037" y="3035"/>
                    <a:pt x="4737" y="1767"/>
                  </a:cubicBezTo>
                  <a:cubicBezTo>
                    <a:pt x="4481" y="714"/>
                    <a:pt x="3544" y="1"/>
                    <a:pt x="252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5210453" y="1212394"/>
              <a:ext cx="46106" cy="39697"/>
            </a:xfrm>
            <a:custGeom>
              <a:rect b="b" l="l" r="r" t="t"/>
              <a:pathLst>
                <a:path extrusionOk="0" h="1437" w="1669">
                  <a:moveTo>
                    <a:pt x="318" y="0"/>
                  </a:moveTo>
                  <a:cubicBezTo>
                    <a:pt x="244" y="0"/>
                    <a:pt x="165" y="37"/>
                    <a:pt x="101" y="102"/>
                  </a:cubicBezTo>
                  <a:cubicBezTo>
                    <a:pt x="1" y="169"/>
                    <a:pt x="67" y="335"/>
                    <a:pt x="134" y="435"/>
                  </a:cubicBezTo>
                  <a:lnTo>
                    <a:pt x="1268" y="1369"/>
                  </a:lnTo>
                  <a:cubicBezTo>
                    <a:pt x="1301" y="1436"/>
                    <a:pt x="1402" y="1436"/>
                    <a:pt x="1435" y="1436"/>
                  </a:cubicBezTo>
                  <a:cubicBezTo>
                    <a:pt x="1535" y="1436"/>
                    <a:pt x="1568" y="1369"/>
                    <a:pt x="1602" y="1336"/>
                  </a:cubicBezTo>
                  <a:cubicBezTo>
                    <a:pt x="1668" y="1269"/>
                    <a:pt x="1635" y="1103"/>
                    <a:pt x="1568" y="1002"/>
                  </a:cubicBezTo>
                  <a:lnTo>
                    <a:pt x="434" y="35"/>
                  </a:lnTo>
                  <a:cubicBezTo>
                    <a:pt x="399" y="11"/>
                    <a:pt x="359" y="0"/>
                    <a:pt x="318" y="0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5304434" y="1291845"/>
              <a:ext cx="331776" cy="282769"/>
            </a:xfrm>
            <a:custGeom>
              <a:rect b="b" l="l" r="r" t="t"/>
              <a:pathLst>
                <a:path extrusionOk="0" h="10236" w="12010">
                  <a:moveTo>
                    <a:pt x="277" y="1"/>
                  </a:moveTo>
                  <a:cubicBezTo>
                    <a:pt x="207" y="1"/>
                    <a:pt x="126" y="36"/>
                    <a:pt x="68" y="95"/>
                  </a:cubicBezTo>
                  <a:cubicBezTo>
                    <a:pt x="1" y="161"/>
                    <a:pt x="34" y="328"/>
                    <a:pt x="134" y="428"/>
                  </a:cubicBezTo>
                  <a:lnTo>
                    <a:pt x="2403" y="2396"/>
                  </a:lnTo>
                  <a:cubicBezTo>
                    <a:pt x="2469" y="2430"/>
                    <a:pt x="2536" y="2430"/>
                    <a:pt x="2569" y="2430"/>
                  </a:cubicBezTo>
                  <a:cubicBezTo>
                    <a:pt x="2670" y="2430"/>
                    <a:pt x="2736" y="2396"/>
                    <a:pt x="2736" y="2329"/>
                  </a:cubicBezTo>
                  <a:cubicBezTo>
                    <a:pt x="2836" y="2263"/>
                    <a:pt x="2803" y="2096"/>
                    <a:pt x="2703" y="1996"/>
                  </a:cubicBezTo>
                  <a:lnTo>
                    <a:pt x="401" y="61"/>
                  </a:lnTo>
                  <a:cubicBezTo>
                    <a:pt x="373" y="19"/>
                    <a:pt x="328" y="1"/>
                    <a:pt x="277" y="1"/>
                  </a:cubicBezTo>
                  <a:close/>
                  <a:moveTo>
                    <a:pt x="4870" y="3928"/>
                  </a:moveTo>
                  <a:cubicBezTo>
                    <a:pt x="4792" y="3928"/>
                    <a:pt x="4712" y="3956"/>
                    <a:pt x="4671" y="3997"/>
                  </a:cubicBezTo>
                  <a:cubicBezTo>
                    <a:pt x="4571" y="4097"/>
                    <a:pt x="4638" y="4264"/>
                    <a:pt x="4704" y="4331"/>
                  </a:cubicBezTo>
                  <a:lnTo>
                    <a:pt x="7006" y="6299"/>
                  </a:lnTo>
                  <a:cubicBezTo>
                    <a:pt x="7039" y="6332"/>
                    <a:pt x="7139" y="6332"/>
                    <a:pt x="7173" y="6332"/>
                  </a:cubicBezTo>
                  <a:cubicBezTo>
                    <a:pt x="7239" y="6332"/>
                    <a:pt x="7306" y="6299"/>
                    <a:pt x="7340" y="6266"/>
                  </a:cubicBezTo>
                  <a:cubicBezTo>
                    <a:pt x="7406" y="6166"/>
                    <a:pt x="7373" y="5999"/>
                    <a:pt x="7306" y="5932"/>
                  </a:cubicBezTo>
                  <a:lnTo>
                    <a:pt x="5005" y="3964"/>
                  </a:lnTo>
                  <a:cubicBezTo>
                    <a:pt x="4966" y="3938"/>
                    <a:pt x="4918" y="3928"/>
                    <a:pt x="4870" y="3928"/>
                  </a:cubicBezTo>
                  <a:close/>
                  <a:moveTo>
                    <a:pt x="9473" y="7799"/>
                  </a:moveTo>
                  <a:cubicBezTo>
                    <a:pt x="9398" y="7799"/>
                    <a:pt x="9305" y="7836"/>
                    <a:pt x="9241" y="7900"/>
                  </a:cubicBezTo>
                  <a:cubicBezTo>
                    <a:pt x="9174" y="7967"/>
                    <a:pt x="9208" y="8134"/>
                    <a:pt x="9308" y="8200"/>
                  </a:cubicBezTo>
                  <a:lnTo>
                    <a:pt x="11576" y="10168"/>
                  </a:lnTo>
                  <a:cubicBezTo>
                    <a:pt x="11643" y="10235"/>
                    <a:pt x="11709" y="10235"/>
                    <a:pt x="11743" y="10235"/>
                  </a:cubicBezTo>
                  <a:cubicBezTo>
                    <a:pt x="11809" y="10235"/>
                    <a:pt x="11876" y="10168"/>
                    <a:pt x="11909" y="10135"/>
                  </a:cubicBezTo>
                  <a:cubicBezTo>
                    <a:pt x="12010" y="10068"/>
                    <a:pt x="11976" y="9902"/>
                    <a:pt x="11876" y="9801"/>
                  </a:cubicBezTo>
                  <a:lnTo>
                    <a:pt x="9574" y="7833"/>
                  </a:lnTo>
                  <a:cubicBezTo>
                    <a:pt x="9551" y="7810"/>
                    <a:pt x="9515" y="7799"/>
                    <a:pt x="9473" y="7799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5683178" y="1615558"/>
              <a:ext cx="46106" cy="39227"/>
            </a:xfrm>
            <a:custGeom>
              <a:rect b="b" l="l" r="r" t="t"/>
              <a:pathLst>
                <a:path extrusionOk="0" h="1420" w="1669">
                  <a:moveTo>
                    <a:pt x="305" y="1"/>
                  </a:moveTo>
                  <a:cubicBezTo>
                    <a:pt x="225" y="1"/>
                    <a:pt x="143" y="43"/>
                    <a:pt x="101" y="85"/>
                  </a:cubicBezTo>
                  <a:cubicBezTo>
                    <a:pt x="1" y="185"/>
                    <a:pt x="34" y="352"/>
                    <a:pt x="134" y="418"/>
                  </a:cubicBezTo>
                  <a:lnTo>
                    <a:pt x="1235" y="1386"/>
                  </a:lnTo>
                  <a:cubicBezTo>
                    <a:pt x="1302" y="1419"/>
                    <a:pt x="1368" y="1419"/>
                    <a:pt x="1435" y="1419"/>
                  </a:cubicBezTo>
                  <a:cubicBezTo>
                    <a:pt x="1502" y="1419"/>
                    <a:pt x="1602" y="1386"/>
                    <a:pt x="1602" y="1319"/>
                  </a:cubicBezTo>
                  <a:cubicBezTo>
                    <a:pt x="1669" y="1252"/>
                    <a:pt x="1635" y="1086"/>
                    <a:pt x="1535" y="1019"/>
                  </a:cubicBezTo>
                  <a:lnTo>
                    <a:pt x="434" y="52"/>
                  </a:lnTo>
                  <a:cubicBezTo>
                    <a:pt x="398" y="15"/>
                    <a:pt x="352" y="1"/>
                    <a:pt x="305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5063927" y="1075290"/>
              <a:ext cx="149313" cy="136689"/>
            </a:xfrm>
            <a:custGeom>
              <a:rect b="b" l="l" r="r" t="t"/>
              <a:pathLst>
                <a:path extrusionOk="0" h="4948" w="5405">
                  <a:moveTo>
                    <a:pt x="2714" y="0"/>
                  </a:moveTo>
                  <a:cubicBezTo>
                    <a:pt x="2535" y="0"/>
                    <a:pt x="2353" y="20"/>
                    <a:pt x="2169" y="61"/>
                  </a:cubicBezTo>
                  <a:cubicBezTo>
                    <a:pt x="835" y="328"/>
                    <a:pt x="1" y="1662"/>
                    <a:pt x="268" y="2997"/>
                  </a:cubicBezTo>
                  <a:cubicBezTo>
                    <a:pt x="530" y="4163"/>
                    <a:pt x="1583" y="4948"/>
                    <a:pt x="2736" y="4948"/>
                  </a:cubicBezTo>
                  <a:cubicBezTo>
                    <a:pt x="2901" y="4948"/>
                    <a:pt x="3069" y="4932"/>
                    <a:pt x="3236" y="4898"/>
                  </a:cubicBezTo>
                  <a:cubicBezTo>
                    <a:pt x="4571" y="4598"/>
                    <a:pt x="5405" y="3264"/>
                    <a:pt x="5104" y="1929"/>
                  </a:cubicBezTo>
                  <a:cubicBezTo>
                    <a:pt x="4817" y="779"/>
                    <a:pt x="3834" y="0"/>
                    <a:pt x="271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5142273" y="191833"/>
              <a:ext cx="371390" cy="345672"/>
            </a:xfrm>
            <a:custGeom>
              <a:rect b="b" l="l" r="r" t="t"/>
              <a:pathLst>
                <a:path extrusionOk="0" h="12513" w="13444">
                  <a:moveTo>
                    <a:pt x="6759" y="0"/>
                  </a:moveTo>
                  <a:cubicBezTo>
                    <a:pt x="6422" y="0"/>
                    <a:pt x="6081" y="28"/>
                    <a:pt x="5738" y="85"/>
                  </a:cubicBezTo>
                  <a:cubicBezTo>
                    <a:pt x="2335" y="619"/>
                    <a:pt x="0" y="3854"/>
                    <a:pt x="567" y="7257"/>
                  </a:cubicBezTo>
                  <a:cubicBezTo>
                    <a:pt x="1047" y="10316"/>
                    <a:pt x="3684" y="12512"/>
                    <a:pt x="6708" y="12512"/>
                  </a:cubicBezTo>
                  <a:cubicBezTo>
                    <a:pt x="7048" y="12512"/>
                    <a:pt x="7392" y="12484"/>
                    <a:pt x="7739" y="12427"/>
                  </a:cubicBezTo>
                  <a:cubicBezTo>
                    <a:pt x="11141" y="11893"/>
                    <a:pt x="13443" y="8658"/>
                    <a:pt x="12909" y="5255"/>
                  </a:cubicBezTo>
                  <a:cubicBezTo>
                    <a:pt x="12399" y="2196"/>
                    <a:pt x="9759" y="0"/>
                    <a:pt x="675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5187413" y="223658"/>
              <a:ext cx="281996" cy="281996"/>
            </a:xfrm>
            <a:custGeom>
              <a:rect b="b" l="l" r="r" t="t"/>
              <a:pathLst>
                <a:path extrusionOk="0" h="10208" w="10208">
                  <a:moveTo>
                    <a:pt x="5104" y="0"/>
                  </a:moveTo>
                  <a:cubicBezTo>
                    <a:pt x="2302" y="0"/>
                    <a:pt x="1" y="2302"/>
                    <a:pt x="1" y="5104"/>
                  </a:cubicBezTo>
                  <a:cubicBezTo>
                    <a:pt x="1" y="7906"/>
                    <a:pt x="2302" y="10208"/>
                    <a:pt x="5104" y="10208"/>
                  </a:cubicBezTo>
                  <a:cubicBezTo>
                    <a:pt x="7906" y="10208"/>
                    <a:pt x="10208" y="7906"/>
                    <a:pt x="10208" y="5104"/>
                  </a:cubicBezTo>
                  <a:cubicBezTo>
                    <a:pt x="10208" y="2269"/>
                    <a:pt x="7906" y="34"/>
                    <a:pt x="51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5268521" y="262361"/>
              <a:ext cx="124423" cy="207353"/>
            </a:xfrm>
            <a:custGeom>
              <a:rect b="b" l="l" r="r" t="t"/>
              <a:pathLst>
                <a:path extrusionOk="0" h="7506" w="4504">
                  <a:moveTo>
                    <a:pt x="1868" y="2002"/>
                  </a:moveTo>
                  <a:lnTo>
                    <a:pt x="1868" y="2969"/>
                  </a:lnTo>
                  <a:cubicBezTo>
                    <a:pt x="1668" y="2869"/>
                    <a:pt x="1601" y="2836"/>
                    <a:pt x="1501" y="2736"/>
                  </a:cubicBezTo>
                  <a:cubicBezTo>
                    <a:pt x="1468" y="2669"/>
                    <a:pt x="1434" y="2569"/>
                    <a:pt x="1434" y="2469"/>
                  </a:cubicBezTo>
                  <a:cubicBezTo>
                    <a:pt x="1434" y="2202"/>
                    <a:pt x="1601" y="2069"/>
                    <a:pt x="1868" y="2002"/>
                  </a:cubicBezTo>
                  <a:close/>
                  <a:moveTo>
                    <a:pt x="2635" y="4637"/>
                  </a:moveTo>
                  <a:cubicBezTo>
                    <a:pt x="2802" y="4670"/>
                    <a:pt x="2935" y="4737"/>
                    <a:pt x="2969" y="4837"/>
                  </a:cubicBezTo>
                  <a:cubicBezTo>
                    <a:pt x="3002" y="4904"/>
                    <a:pt x="3036" y="5004"/>
                    <a:pt x="3036" y="5137"/>
                  </a:cubicBezTo>
                  <a:cubicBezTo>
                    <a:pt x="3036" y="5338"/>
                    <a:pt x="2869" y="5471"/>
                    <a:pt x="2635" y="5538"/>
                  </a:cubicBezTo>
                  <a:lnTo>
                    <a:pt x="2635" y="4637"/>
                  </a:lnTo>
                  <a:close/>
                  <a:moveTo>
                    <a:pt x="1868" y="0"/>
                  </a:moveTo>
                  <a:lnTo>
                    <a:pt x="1868" y="834"/>
                  </a:lnTo>
                  <a:cubicBezTo>
                    <a:pt x="1301" y="868"/>
                    <a:pt x="834" y="1068"/>
                    <a:pt x="500" y="1368"/>
                  </a:cubicBezTo>
                  <a:cubicBezTo>
                    <a:pt x="167" y="1668"/>
                    <a:pt x="0" y="2069"/>
                    <a:pt x="0" y="2536"/>
                  </a:cubicBezTo>
                  <a:cubicBezTo>
                    <a:pt x="0" y="2936"/>
                    <a:pt x="167" y="3336"/>
                    <a:pt x="467" y="3670"/>
                  </a:cubicBezTo>
                  <a:cubicBezTo>
                    <a:pt x="767" y="4003"/>
                    <a:pt x="1168" y="4203"/>
                    <a:pt x="1768" y="4370"/>
                  </a:cubicBezTo>
                  <a:lnTo>
                    <a:pt x="1868" y="4404"/>
                  </a:lnTo>
                  <a:lnTo>
                    <a:pt x="1868" y="5638"/>
                  </a:lnTo>
                  <a:cubicBezTo>
                    <a:pt x="1668" y="5638"/>
                    <a:pt x="1434" y="5571"/>
                    <a:pt x="1134" y="5504"/>
                  </a:cubicBezTo>
                  <a:cubicBezTo>
                    <a:pt x="867" y="5404"/>
                    <a:pt x="634" y="5338"/>
                    <a:pt x="367" y="5204"/>
                  </a:cubicBezTo>
                  <a:lnTo>
                    <a:pt x="0" y="6405"/>
                  </a:lnTo>
                  <a:cubicBezTo>
                    <a:pt x="534" y="6672"/>
                    <a:pt x="1168" y="6772"/>
                    <a:pt x="1868" y="6839"/>
                  </a:cubicBezTo>
                  <a:lnTo>
                    <a:pt x="1968" y="6839"/>
                  </a:lnTo>
                  <a:lnTo>
                    <a:pt x="1968" y="7506"/>
                  </a:lnTo>
                  <a:lnTo>
                    <a:pt x="2702" y="7506"/>
                  </a:lnTo>
                  <a:lnTo>
                    <a:pt x="2702" y="6839"/>
                  </a:lnTo>
                  <a:cubicBezTo>
                    <a:pt x="3302" y="6739"/>
                    <a:pt x="3703" y="6538"/>
                    <a:pt x="4036" y="6238"/>
                  </a:cubicBezTo>
                  <a:cubicBezTo>
                    <a:pt x="4336" y="5971"/>
                    <a:pt x="4503" y="5538"/>
                    <a:pt x="4503" y="5037"/>
                  </a:cubicBezTo>
                  <a:cubicBezTo>
                    <a:pt x="4503" y="4570"/>
                    <a:pt x="4336" y="4237"/>
                    <a:pt x="4036" y="3903"/>
                  </a:cubicBezTo>
                  <a:cubicBezTo>
                    <a:pt x="3703" y="3603"/>
                    <a:pt x="3302" y="3370"/>
                    <a:pt x="2769" y="3236"/>
                  </a:cubicBezTo>
                  <a:lnTo>
                    <a:pt x="2635" y="3203"/>
                  </a:lnTo>
                  <a:lnTo>
                    <a:pt x="2635" y="2035"/>
                  </a:lnTo>
                  <a:cubicBezTo>
                    <a:pt x="3136" y="2069"/>
                    <a:pt x="3503" y="2202"/>
                    <a:pt x="3803" y="2402"/>
                  </a:cubicBezTo>
                  <a:lnTo>
                    <a:pt x="4270" y="1235"/>
                  </a:lnTo>
                  <a:cubicBezTo>
                    <a:pt x="3703" y="1035"/>
                    <a:pt x="3169" y="868"/>
                    <a:pt x="2635" y="834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8027147" y="568072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46"/>
            <p:cNvSpPr/>
            <p:nvPr/>
          </p:nvSpPr>
          <p:spPr>
            <a:xfrm>
              <a:off x="8018859" y="559785"/>
              <a:ext cx="85720" cy="85720"/>
            </a:xfrm>
            <a:custGeom>
              <a:rect b="b" l="l" r="r" t="t"/>
              <a:pathLst>
                <a:path extrusionOk="0" h="3103" w="3103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46"/>
            <p:cNvSpPr/>
            <p:nvPr/>
          </p:nvSpPr>
          <p:spPr>
            <a:xfrm>
              <a:off x="7860345" y="738548"/>
              <a:ext cx="84809" cy="85748"/>
            </a:xfrm>
            <a:custGeom>
              <a:rect b="b" l="l" r="r" t="t"/>
              <a:pathLst>
                <a:path extrusionOk="0" h="3104" w="307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46"/>
            <p:cNvSpPr/>
            <p:nvPr/>
          </p:nvSpPr>
          <p:spPr>
            <a:xfrm>
              <a:off x="7838245" y="496191"/>
              <a:ext cx="15691" cy="213818"/>
            </a:xfrm>
            <a:custGeom>
              <a:rect b="b" l="l" r="r" t="t"/>
              <a:pathLst>
                <a:path extrusionOk="0" h="7740" w="568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46"/>
            <p:cNvSpPr/>
            <p:nvPr/>
          </p:nvSpPr>
          <p:spPr>
            <a:xfrm>
              <a:off x="7738710" y="594814"/>
              <a:ext cx="213818" cy="15691"/>
            </a:xfrm>
            <a:custGeom>
              <a:rect b="b" l="l" r="r" t="t"/>
              <a:pathLst>
                <a:path extrusionOk="0" h="568" w="774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46"/>
            <p:cNvSpPr/>
            <p:nvPr/>
          </p:nvSpPr>
          <p:spPr>
            <a:xfrm>
              <a:off x="8411416" y="707221"/>
              <a:ext cx="548301" cy="548329"/>
            </a:xfrm>
            <a:custGeom>
              <a:rect b="b" l="l" r="r" t="t"/>
              <a:pathLst>
                <a:path extrusionOk="0" h="19849" w="19848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46"/>
            <p:cNvSpPr/>
            <p:nvPr/>
          </p:nvSpPr>
          <p:spPr>
            <a:xfrm>
              <a:off x="6626245" y="1986551"/>
              <a:ext cx="84809" cy="85720"/>
            </a:xfrm>
            <a:custGeom>
              <a:rect b="b" l="l" r="r" t="t"/>
              <a:pathLst>
                <a:path extrusionOk="0" h="3103" w="3070">
                  <a:moveTo>
                    <a:pt x="1535" y="601"/>
                  </a:moveTo>
                  <a:cubicBezTo>
                    <a:pt x="2068" y="601"/>
                    <a:pt x="2502" y="1034"/>
                    <a:pt x="2502" y="1568"/>
                  </a:cubicBezTo>
                  <a:cubicBezTo>
                    <a:pt x="2502" y="2102"/>
                    <a:pt x="2068" y="2535"/>
                    <a:pt x="1535" y="2535"/>
                  </a:cubicBezTo>
                  <a:cubicBezTo>
                    <a:pt x="1001" y="2535"/>
                    <a:pt x="567" y="2102"/>
                    <a:pt x="567" y="1568"/>
                  </a:cubicBezTo>
                  <a:cubicBezTo>
                    <a:pt x="567" y="1034"/>
                    <a:pt x="1001" y="601"/>
                    <a:pt x="1535" y="601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369" y="0"/>
                    <a:pt x="1535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1" name="Google Shape;2121;p46"/>
            <p:cNvGrpSpPr/>
            <p:nvPr/>
          </p:nvGrpSpPr>
          <p:grpSpPr>
            <a:xfrm>
              <a:off x="5705149" y="939549"/>
              <a:ext cx="1524703" cy="2219324"/>
              <a:chOff x="5705149" y="939549"/>
              <a:chExt cx="1524703" cy="2219324"/>
            </a:xfrm>
          </p:grpSpPr>
          <p:sp>
            <p:nvSpPr>
              <p:cNvPr id="2122" name="Google Shape;2122;p46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rect b="b" l="l" r="r" t="t"/>
                <a:pathLst>
                  <a:path extrusionOk="0" h="7707" w="568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46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rect b="b" l="l" r="r" t="t"/>
                <a:pathLst>
                  <a:path extrusionOk="0" h="568" w="7707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46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rect b="b" l="l" r="r" t="t"/>
                <a:pathLst>
                  <a:path extrusionOk="0" h="5825" w="5627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46"/>
              <p:cNvSpPr/>
              <p:nvPr/>
            </p:nvSpPr>
            <p:spPr>
              <a:xfrm>
                <a:off x="6875951" y="2063018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46"/>
              <p:cNvSpPr/>
              <p:nvPr/>
            </p:nvSpPr>
            <p:spPr>
              <a:xfrm>
                <a:off x="6752493" y="1717260"/>
                <a:ext cx="175087" cy="191303"/>
              </a:xfrm>
              <a:custGeom>
                <a:rect b="b" l="l" r="r" t="t"/>
                <a:pathLst>
                  <a:path extrusionOk="0" h="6925" w="6338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46"/>
              <p:cNvSpPr/>
              <p:nvPr/>
            </p:nvSpPr>
            <p:spPr>
              <a:xfrm>
                <a:off x="5705149" y="2938618"/>
                <a:ext cx="69145" cy="69118"/>
              </a:xfrm>
              <a:custGeom>
                <a:rect b="b" l="l" r="r" t="t"/>
                <a:pathLst>
                  <a:path extrusionOk="0" h="2502" w="2503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46"/>
              <p:cNvSpPr/>
              <p:nvPr/>
            </p:nvSpPr>
            <p:spPr>
              <a:xfrm>
                <a:off x="5848912" y="3073153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46"/>
              <p:cNvSpPr/>
              <p:nvPr/>
            </p:nvSpPr>
            <p:spPr>
              <a:xfrm>
                <a:off x="5823110" y="2758916"/>
                <a:ext cx="200917" cy="171662"/>
              </a:xfrm>
              <a:custGeom>
                <a:rect b="b" l="l" r="r" t="t"/>
                <a:pathLst>
                  <a:path extrusionOk="0" h="6214" w="7273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30" name="Google Shape;2130;p46"/>
            <p:cNvSpPr/>
            <p:nvPr/>
          </p:nvSpPr>
          <p:spPr>
            <a:xfrm>
              <a:off x="5553256" y="291837"/>
              <a:ext cx="448796" cy="449735"/>
            </a:xfrm>
            <a:custGeom>
              <a:rect b="b" l="l" r="r" t="t"/>
              <a:pathLst>
                <a:path extrusionOk="0" h="16280" w="16246">
                  <a:moveTo>
                    <a:pt x="8106" y="1"/>
                  </a:moveTo>
                  <a:cubicBezTo>
                    <a:pt x="3636" y="1"/>
                    <a:pt x="0" y="3637"/>
                    <a:pt x="0" y="8140"/>
                  </a:cubicBezTo>
                  <a:cubicBezTo>
                    <a:pt x="0" y="12643"/>
                    <a:pt x="3636" y="16279"/>
                    <a:pt x="8106" y="16279"/>
                  </a:cubicBezTo>
                  <a:cubicBezTo>
                    <a:pt x="12609" y="16279"/>
                    <a:pt x="16245" y="12643"/>
                    <a:pt x="16245" y="8140"/>
                  </a:cubicBezTo>
                  <a:cubicBezTo>
                    <a:pt x="16245" y="3637"/>
                    <a:pt x="12609" y="1"/>
                    <a:pt x="8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46"/>
            <p:cNvSpPr/>
            <p:nvPr/>
          </p:nvSpPr>
          <p:spPr>
            <a:xfrm>
              <a:off x="5595633" y="334242"/>
              <a:ext cx="364015" cy="364926"/>
            </a:xfrm>
            <a:custGeom>
              <a:rect b="b" l="l" r="r" t="t"/>
              <a:pathLst>
                <a:path extrusionOk="0" h="13210" w="13177">
                  <a:moveTo>
                    <a:pt x="6572" y="0"/>
                  </a:moveTo>
                  <a:cubicBezTo>
                    <a:pt x="2936" y="0"/>
                    <a:pt x="1" y="2969"/>
                    <a:pt x="1" y="6605"/>
                  </a:cubicBezTo>
                  <a:cubicBezTo>
                    <a:pt x="1" y="10241"/>
                    <a:pt x="2936" y="13210"/>
                    <a:pt x="6572" y="13210"/>
                  </a:cubicBezTo>
                  <a:cubicBezTo>
                    <a:pt x="10241" y="13210"/>
                    <a:pt x="13177" y="10241"/>
                    <a:pt x="13177" y="6605"/>
                  </a:cubicBezTo>
                  <a:cubicBezTo>
                    <a:pt x="13177" y="2969"/>
                    <a:pt x="10241" y="0"/>
                    <a:pt x="6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46"/>
            <p:cNvSpPr/>
            <p:nvPr/>
          </p:nvSpPr>
          <p:spPr>
            <a:xfrm>
              <a:off x="5668454" y="364657"/>
              <a:ext cx="220254" cy="304096"/>
            </a:xfrm>
            <a:custGeom>
              <a:rect b="b" l="l" r="r" t="t"/>
              <a:pathLst>
                <a:path extrusionOk="0" h="11008" w="7973">
                  <a:moveTo>
                    <a:pt x="3069" y="2802"/>
                  </a:moveTo>
                  <a:cubicBezTo>
                    <a:pt x="3536" y="2835"/>
                    <a:pt x="4003" y="2835"/>
                    <a:pt x="4403" y="2835"/>
                  </a:cubicBezTo>
                  <a:cubicBezTo>
                    <a:pt x="4570" y="2869"/>
                    <a:pt x="4737" y="2902"/>
                    <a:pt x="4904" y="3002"/>
                  </a:cubicBezTo>
                  <a:cubicBezTo>
                    <a:pt x="5304" y="3169"/>
                    <a:pt x="5471" y="3469"/>
                    <a:pt x="5471" y="3836"/>
                  </a:cubicBezTo>
                  <a:cubicBezTo>
                    <a:pt x="5404" y="4270"/>
                    <a:pt x="5204" y="4470"/>
                    <a:pt x="4870" y="4637"/>
                  </a:cubicBezTo>
                  <a:cubicBezTo>
                    <a:pt x="4470" y="4837"/>
                    <a:pt x="4003" y="4837"/>
                    <a:pt x="3536" y="4837"/>
                  </a:cubicBezTo>
                  <a:lnTo>
                    <a:pt x="3069" y="4837"/>
                  </a:lnTo>
                  <a:lnTo>
                    <a:pt x="3069" y="2802"/>
                  </a:lnTo>
                  <a:close/>
                  <a:moveTo>
                    <a:pt x="3659" y="5834"/>
                  </a:moveTo>
                  <a:cubicBezTo>
                    <a:pt x="4047" y="5834"/>
                    <a:pt x="4425" y="5849"/>
                    <a:pt x="4803" y="5938"/>
                  </a:cubicBezTo>
                  <a:cubicBezTo>
                    <a:pt x="5004" y="5971"/>
                    <a:pt x="5204" y="6038"/>
                    <a:pt x="5404" y="6138"/>
                  </a:cubicBezTo>
                  <a:cubicBezTo>
                    <a:pt x="5737" y="6305"/>
                    <a:pt x="5904" y="6605"/>
                    <a:pt x="5904" y="7005"/>
                  </a:cubicBezTo>
                  <a:cubicBezTo>
                    <a:pt x="5871" y="7372"/>
                    <a:pt x="5671" y="7639"/>
                    <a:pt x="5337" y="7806"/>
                  </a:cubicBezTo>
                  <a:cubicBezTo>
                    <a:pt x="4870" y="8039"/>
                    <a:pt x="4370" y="8106"/>
                    <a:pt x="3869" y="8106"/>
                  </a:cubicBezTo>
                  <a:lnTo>
                    <a:pt x="3069" y="8106"/>
                  </a:lnTo>
                  <a:lnTo>
                    <a:pt x="3069" y="5838"/>
                  </a:lnTo>
                  <a:cubicBezTo>
                    <a:pt x="3269" y="5838"/>
                    <a:pt x="3465" y="5834"/>
                    <a:pt x="3659" y="5834"/>
                  </a:cubicBezTo>
                  <a:close/>
                  <a:moveTo>
                    <a:pt x="3869" y="0"/>
                  </a:moveTo>
                  <a:lnTo>
                    <a:pt x="3869" y="1635"/>
                  </a:lnTo>
                  <a:cubicBezTo>
                    <a:pt x="3569" y="1635"/>
                    <a:pt x="3336" y="1635"/>
                    <a:pt x="3036" y="1668"/>
                  </a:cubicBezTo>
                  <a:lnTo>
                    <a:pt x="3036" y="33"/>
                  </a:lnTo>
                  <a:lnTo>
                    <a:pt x="2035" y="33"/>
                  </a:lnTo>
                  <a:lnTo>
                    <a:pt x="2035" y="1701"/>
                  </a:lnTo>
                  <a:lnTo>
                    <a:pt x="0" y="1701"/>
                  </a:lnTo>
                  <a:lnTo>
                    <a:pt x="0" y="2802"/>
                  </a:lnTo>
                  <a:lnTo>
                    <a:pt x="834" y="2802"/>
                  </a:lnTo>
                  <a:cubicBezTo>
                    <a:pt x="1168" y="2802"/>
                    <a:pt x="1334" y="3002"/>
                    <a:pt x="1334" y="3336"/>
                  </a:cubicBezTo>
                  <a:lnTo>
                    <a:pt x="1334" y="5371"/>
                  </a:lnTo>
                  <a:lnTo>
                    <a:pt x="1334" y="7706"/>
                  </a:lnTo>
                  <a:cubicBezTo>
                    <a:pt x="1334" y="8006"/>
                    <a:pt x="1201" y="8139"/>
                    <a:pt x="901" y="8139"/>
                  </a:cubicBezTo>
                  <a:lnTo>
                    <a:pt x="200" y="8139"/>
                  </a:lnTo>
                  <a:cubicBezTo>
                    <a:pt x="100" y="8540"/>
                    <a:pt x="67" y="8940"/>
                    <a:pt x="0" y="9340"/>
                  </a:cubicBezTo>
                  <a:lnTo>
                    <a:pt x="2035" y="9340"/>
                  </a:lnTo>
                  <a:lnTo>
                    <a:pt x="2035" y="11008"/>
                  </a:lnTo>
                  <a:lnTo>
                    <a:pt x="3036" y="11008"/>
                  </a:lnTo>
                  <a:lnTo>
                    <a:pt x="3036" y="9340"/>
                  </a:lnTo>
                  <a:lnTo>
                    <a:pt x="3836" y="9340"/>
                  </a:lnTo>
                  <a:lnTo>
                    <a:pt x="3836" y="11008"/>
                  </a:lnTo>
                  <a:lnTo>
                    <a:pt x="4837" y="11008"/>
                  </a:lnTo>
                  <a:lnTo>
                    <a:pt x="4837" y="9373"/>
                  </a:lnTo>
                  <a:cubicBezTo>
                    <a:pt x="5371" y="9307"/>
                    <a:pt x="5871" y="9207"/>
                    <a:pt x="6371" y="9107"/>
                  </a:cubicBezTo>
                  <a:cubicBezTo>
                    <a:pt x="7239" y="8840"/>
                    <a:pt x="7739" y="8306"/>
                    <a:pt x="7872" y="7372"/>
                  </a:cubicBezTo>
                  <a:cubicBezTo>
                    <a:pt x="7906" y="7272"/>
                    <a:pt x="7906" y="7139"/>
                    <a:pt x="7906" y="7005"/>
                  </a:cubicBezTo>
                  <a:cubicBezTo>
                    <a:pt x="7972" y="6038"/>
                    <a:pt x="7539" y="5437"/>
                    <a:pt x="6571" y="5170"/>
                  </a:cubicBezTo>
                  <a:cubicBezTo>
                    <a:pt x="6538" y="5137"/>
                    <a:pt x="6538" y="5137"/>
                    <a:pt x="6505" y="5137"/>
                  </a:cubicBezTo>
                  <a:lnTo>
                    <a:pt x="6538" y="5104"/>
                  </a:lnTo>
                  <a:cubicBezTo>
                    <a:pt x="7339" y="4603"/>
                    <a:pt x="7572" y="3669"/>
                    <a:pt x="7205" y="2835"/>
                  </a:cubicBezTo>
                  <a:cubicBezTo>
                    <a:pt x="7005" y="2335"/>
                    <a:pt x="6605" y="2035"/>
                    <a:pt x="6138" y="1935"/>
                  </a:cubicBezTo>
                  <a:cubicBezTo>
                    <a:pt x="5737" y="1801"/>
                    <a:pt x="5371" y="1768"/>
                    <a:pt x="5004" y="1668"/>
                  </a:cubicBezTo>
                  <a:cubicBezTo>
                    <a:pt x="4904" y="1668"/>
                    <a:pt x="4870" y="1635"/>
                    <a:pt x="4870" y="1535"/>
                  </a:cubicBezTo>
                  <a:lnTo>
                    <a:pt x="4870" y="834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46"/>
            <p:cNvSpPr/>
            <p:nvPr/>
          </p:nvSpPr>
          <p:spPr>
            <a:xfrm>
              <a:off x="8084064" y="4689299"/>
              <a:ext cx="380590" cy="108787"/>
            </a:xfrm>
            <a:custGeom>
              <a:rect b="b" l="l" r="r" t="t"/>
              <a:pathLst>
                <a:path extrusionOk="0" h="3938" w="13777">
                  <a:moveTo>
                    <a:pt x="6872" y="1"/>
                  </a:moveTo>
                  <a:cubicBezTo>
                    <a:pt x="3069" y="1"/>
                    <a:pt x="0" y="868"/>
                    <a:pt x="0" y="1969"/>
                  </a:cubicBezTo>
                  <a:cubicBezTo>
                    <a:pt x="0" y="3036"/>
                    <a:pt x="3069" y="3937"/>
                    <a:pt x="6872" y="3937"/>
                  </a:cubicBezTo>
                  <a:cubicBezTo>
                    <a:pt x="10674" y="3937"/>
                    <a:pt x="13777" y="3036"/>
                    <a:pt x="13777" y="1969"/>
                  </a:cubicBezTo>
                  <a:cubicBezTo>
                    <a:pt x="13777" y="868"/>
                    <a:pt x="10674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46"/>
            <p:cNvSpPr/>
            <p:nvPr/>
          </p:nvSpPr>
          <p:spPr>
            <a:xfrm>
              <a:off x="8098789" y="4413792"/>
              <a:ext cx="350202" cy="122572"/>
            </a:xfrm>
            <a:custGeom>
              <a:rect b="b" l="l" r="r" t="t"/>
              <a:pathLst>
                <a:path extrusionOk="0" h="4437" w="12677">
                  <a:moveTo>
                    <a:pt x="6339" y="0"/>
                  </a:moveTo>
                  <a:cubicBezTo>
                    <a:pt x="2836" y="0"/>
                    <a:pt x="1" y="1001"/>
                    <a:pt x="1" y="2202"/>
                  </a:cubicBezTo>
                  <a:cubicBezTo>
                    <a:pt x="1" y="3436"/>
                    <a:pt x="2836" y="4437"/>
                    <a:pt x="6339" y="4437"/>
                  </a:cubicBezTo>
                  <a:cubicBezTo>
                    <a:pt x="9841" y="4437"/>
                    <a:pt x="12677" y="3436"/>
                    <a:pt x="12677" y="2202"/>
                  </a:cubicBezTo>
                  <a:cubicBezTo>
                    <a:pt x="12677" y="1001"/>
                    <a:pt x="9841" y="0"/>
                    <a:pt x="633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46"/>
            <p:cNvSpPr/>
            <p:nvPr/>
          </p:nvSpPr>
          <p:spPr>
            <a:xfrm>
              <a:off x="8102490" y="4486585"/>
              <a:ext cx="340975" cy="262658"/>
            </a:xfrm>
            <a:custGeom>
              <a:rect b="b" l="l" r="r" t="t"/>
              <a:pathLst>
                <a:path extrusionOk="0" h="9508" w="12343">
                  <a:moveTo>
                    <a:pt x="0" y="0"/>
                  </a:moveTo>
                  <a:lnTo>
                    <a:pt x="1968" y="7205"/>
                  </a:lnTo>
                  <a:cubicBezTo>
                    <a:pt x="2335" y="8606"/>
                    <a:pt x="3603" y="9507"/>
                    <a:pt x="5004" y="9507"/>
                  </a:cubicBezTo>
                  <a:lnTo>
                    <a:pt x="7339" y="9507"/>
                  </a:lnTo>
                  <a:cubicBezTo>
                    <a:pt x="8773" y="9507"/>
                    <a:pt x="10007" y="8540"/>
                    <a:pt x="10374" y="7205"/>
                  </a:cubicBezTo>
                  <a:lnTo>
                    <a:pt x="12342" y="0"/>
                  </a:lnTo>
                  <a:lnTo>
                    <a:pt x="12342" y="0"/>
                  </a:lnTo>
                  <a:cubicBezTo>
                    <a:pt x="11842" y="1034"/>
                    <a:pt x="9307" y="1802"/>
                    <a:pt x="6205" y="1802"/>
                  </a:cubicBezTo>
                  <a:cubicBezTo>
                    <a:pt x="3136" y="1802"/>
                    <a:pt x="534" y="10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6"/>
            <p:cNvSpPr/>
            <p:nvPr/>
          </p:nvSpPr>
          <p:spPr>
            <a:xfrm>
              <a:off x="8140254" y="4444014"/>
              <a:ext cx="265421" cy="92350"/>
            </a:xfrm>
            <a:custGeom>
              <a:rect b="b" l="l" r="r" t="t"/>
              <a:pathLst>
                <a:path extrusionOk="0" h="3343" w="9608">
                  <a:moveTo>
                    <a:pt x="4881" y="1"/>
                  </a:moveTo>
                  <a:cubicBezTo>
                    <a:pt x="2965" y="1"/>
                    <a:pt x="989" y="747"/>
                    <a:pt x="1" y="2542"/>
                  </a:cubicBezTo>
                  <a:cubicBezTo>
                    <a:pt x="1168" y="3042"/>
                    <a:pt x="2903" y="3343"/>
                    <a:pt x="4838" y="3343"/>
                  </a:cubicBezTo>
                  <a:cubicBezTo>
                    <a:pt x="6772" y="3343"/>
                    <a:pt x="8440" y="3042"/>
                    <a:pt x="9608" y="2575"/>
                  </a:cubicBezTo>
                  <a:cubicBezTo>
                    <a:pt x="9474" y="1875"/>
                    <a:pt x="8907" y="1241"/>
                    <a:pt x="8274" y="874"/>
                  </a:cubicBezTo>
                  <a:cubicBezTo>
                    <a:pt x="7363" y="320"/>
                    <a:pt x="6135" y="1"/>
                    <a:pt x="4881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6"/>
            <p:cNvSpPr/>
            <p:nvPr/>
          </p:nvSpPr>
          <p:spPr>
            <a:xfrm>
              <a:off x="8082213" y="4208287"/>
              <a:ext cx="338213" cy="302273"/>
            </a:xfrm>
            <a:custGeom>
              <a:rect b="b" l="l" r="r" t="t"/>
              <a:pathLst>
                <a:path extrusionOk="0" h="10942" w="12243">
                  <a:moveTo>
                    <a:pt x="5905" y="0"/>
                  </a:moveTo>
                  <a:cubicBezTo>
                    <a:pt x="5171" y="0"/>
                    <a:pt x="4737" y="834"/>
                    <a:pt x="4570" y="1602"/>
                  </a:cubicBezTo>
                  <a:cubicBezTo>
                    <a:pt x="4103" y="4237"/>
                    <a:pt x="4937" y="6505"/>
                    <a:pt x="5905" y="8773"/>
                  </a:cubicBezTo>
                  <a:cubicBezTo>
                    <a:pt x="5771" y="8573"/>
                    <a:pt x="5671" y="8406"/>
                    <a:pt x="5538" y="8206"/>
                  </a:cubicBezTo>
                  <a:cubicBezTo>
                    <a:pt x="5071" y="7506"/>
                    <a:pt x="4570" y="6772"/>
                    <a:pt x="4103" y="5905"/>
                  </a:cubicBezTo>
                  <a:cubicBezTo>
                    <a:pt x="3837" y="5371"/>
                    <a:pt x="3536" y="4737"/>
                    <a:pt x="3036" y="4270"/>
                  </a:cubicBezTo>
                  <a:cubicBezTo>
                    <a:pt x="2640" y="3899"/>
                    <a:pt x="2116" y="3693"/>
                    <a:pt x="1640" y="3693"/>
                  </a:cubicBezTo>
                  <a:cubicBezTo>
                    <a:pt x="1474" y="3693"/>
                    <a:pt x="1314" y="3718"/>
                    <a:pt x="1168" y="3770"/>
                  </a:cubicBezTo>
                  <a:cubicBezTo>
                    <a:pt x="334" y="4070"/>
                    <a:pt x="0" y="5104"/>
                    <a:pt x="167" y="5905"/>
                  </a:cubicBezTo>
                  <a:cubicBezTo>
                    <a:pt x="334" y="6772"/>
                    <a:pt x="934" y="7439"/>
                    <a:pt x="1435" y="7939"/>
                  </a:cubicBezTo>
                  <a:cubicBezTo>
                    <a:pt x="2903" y="9374"/>
                    <a:pt x="4737" y="10408"/>
                    <a:pt x="6739" y="10908"/>
                  </a:cubicBezTo>
                  <a:cubicBezTo>
                    <a:pt x="6772" y="10908"/>
                    <a:pt x="6872" y="10942"/>
                    <a:pt x="6939" y="10942"/>
                  </a:cubicBezTo>
                  <a:cubicBezTo>
                    <a:pt x="8106" y="10942"/>
                    <a:pt x="10875" y="9107"/>
                    <a:pt x="11776" y="7506"/>
                  </a:cubicBezTo>
                  <a:cubicBezTo>
                    <a:pt x="12009" y="6939"/>
                    <a:pt x="12243" y="6105"/>
                    <a:pt x="12042" y="5438"/>
                  </a:cubicBezTo>
                  <a:cubicBezTo>
                    <a:pt x="11942" y="5104"/>
                    <a:pt x="11742" y="4871"/>
                    <a:pt x="11442" y="4704"/>
                  </a:cubicBezTo>
                  <a:cubicBezTo>
                    <a:pt x="11270" y="4607"/>
                    <a:pt x="11071" y="4559"/>
                    <a:pt x="10858" y="4559"/>
                  </a:cubicBezTo>
                  <a:cubicBezTo>
                    <a:pt x="10407" y="4559"/>
                    <a:pt x="9893" y="4774"/>
                    <a:pt x="9441" y="5204"/>
                  </a:cubicBezTo>
                  <a:cubicBezTo>
                    <a:pt x="8406" y="6105"/>
                    <a:pt x="7739" y="7372"/>
                    <a:pt x="7272" y="8607"/>
                  </a:cubicBezTo>
                  <a:cubicBezTo>
                    <a:pt x="7573" y="6372"/>
                    <a:pt x="7573" y="4070"/>
                    <a:pt x="7239" y="1768"/>
                  </a:cubicBezTo>
                  <a:cubicBezTo>
                    <a:pt x="7206" y="1368"/>
                    <a:pt x="6905" y="0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6"/>
            <p:cNvSpPr/>
            <p:nvPr/>
          </p:nvSpPr>
          <p:spPr>
            <a:xfrm>
              <a:off x="8101551" y="4486585"/>
              <a:ext cx="207381" cy="262658"/>
            </a:xfrm>
            <a:custGeom>
              <a:rect b="b" l="l" r="r" t="t"/>
              <a:pathLst>
                <a:path extrusionOk="0" h="9508" w="7507">
                  <a:moveTo>
                    <a:pt x="1" y="0"/>
                  </a:moveTo>
                  <a:lnTo>
                    <a:pt x="1969" y="7205"/>
                  </a:lnTo>
                  <a:cubicBezTo>
                    <a:pt x="2336" y="8606"/>
                    <a:pt x="3570" y="9507"/>
                    <a:pt x="5005" y="9507"/>
                  </a:cubicBezTo>
                  <a:lnTo>
                    <a:pt x="7506" y="9507"/>
                  </a:lnTo>
                  <a:cubicBezTo>
                    <a:pt x="4304" y="7539"/>
                    <a:pt x="3904" y="4037"/>
                    <a:pt x="4071" y="1668"/>
                  </a:cubicBezTo>
                  <a:cubicBezTo>
                    <a:pt x="2002" y="1435"/>
                    <a:pt x="468" y="801"/>
                    <a:pt x="1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6"/>
            <p:cNvSpPr/>
            <p:nvPr/>
          </p:nvSpPr>
          <p:spPr>
            <a:xfrm>
              <a:off x="8462781" y="4195386"/>
              <a:ext cx="511477" cy="176966"/>
            </a:xfrm>
            <a:custGeom>
              <a:rect b="b" l="l" r="r" t="t"/>
              <a:pathLst>
                <a:path extrusionOk="0" h="6406" w="18515">
                  <a:moveTo>
                    <a:pt x="9274" y="0"/>
                  </a:moveTo>
                  <a:cubicBezTo>
                    <a:pt x="4137" y="0"/>
                    <a:pt x="1" y="1401"/>
                    <a:pt x="1" y="3203"/>
                  </a:cubicBezTo>
                  <a:cubicBezTo>
                    <a:pt x="1" y="4971"/>
                    <a:pt x="4171" y="6405"/>
                    <a:pt x="9274" y="6405"/>
                  </a:cubicBezTo>
                  <a:cubicBezTo>
                    <a:pt x="14411" y="6405"/>
                    <a:pt x="18514" y="5004"/>
                    <a:pt x="18514" y="3203"/>
                  </a:cubicBezTo>
                  <a:cubicBezTo>
                    <a:pt x="18514" y="1401"/>
                    <a:pt x="14411" y="0"/>
                    <a:pt x="927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6"/>
            <p:cNvSpPr/>
            <p:nvPr/>
          </p:nvSpPr>
          <p:spPr>
            <a:xfrm>
              <a:off x="8166996" y="3638019"/>
              <a:ext cx="600844" cy="686398"/>
            </a:xfrm>
            <a:custGeom>
              <a:rect b="b" l="l" r="r" t="t"/>
              <a:pathLst>
                <a:path extrusionOk="0" h="24847" w="21750">
                  <a:moveTo>
                    <a:pt x="2257" y="0"/>
                  </a:moveTo>
                  <a:cubicBezTo>
                    <a:pt x="1570" y="0"/>
                    <a:pt x="838" y="433"/>
                    <a:pt x="501" y="1063"/>
                  </a:cubicBezTo>
                  <a:cubicBezTo>
                    <a:pt x="0" y="2030"/>
                    <a:pt x="167" y="3164"/>
                    <a:pt x="467" y="4198"/>
                  </a:cubicBezTo>
                  <a:cubicBezTo>
                    <a:pt x="1168" y="6733"/>
                    <a:pt x="2636" y="9102"/>
                    <a:pt x="4604" y="10870"/>
                  </a:cubicBezTo>
                  <a:cubicBezTo>
                    <a:pt x="3036" y="11037"/>
                    <a:pt x="1935" y="12704"/>
                    <a:pt x="2169" y="14239"/>
                  </a:cubicBezTo>
                  <a:cubicBezTo>
                    <a:pt x="2369" y="15807"/>
                    <a:pt x="3703" y="17041"/>
                    <a:pt x="5171" y="17508"/>
                  </a:cubicBezTo>
                  <a:cubicBezTo>
                    <a:pt x="5716" y="17677"/>
                    <a:pt x="6278" y="17750"/>
                    <a:pt x="6843" y="17750"/>
                  </a:cubicBezTo>
                  <a:cubicBezTo>
                    <a:pt x="7832" y="17750"/>
                    <a:pt x="8827" y="17526"/>
                    <a:pt x="9741" y="17208"/>
                  </a:cubicBezTo>
                  <a:lnTo>
                    <a:pt x="9741" y="17208"/>
                  </a:lnTo>
                  <a:cubicBezTo>
                    <a:pt x="8473" y="18509"/>
                    <a:pt x="9340" y="20877"/>
                    <a:pt x="10875" y="21844"/>
                  </a:cubicBezTo>
                  <a:cubicBezTo>
                    <a:pt x="12476" y="22778"/>
                    <a:pt x="14377" y="22745"/>
                    <a:pt x="16212" y="22845"/>
                  </a:cubicBezTo>
                  <a:cubicBezTo>
                    <a:pt x="18047" y="22945"/>
                    <a:pt x="20048" y="23345"/>
                    <a:pt x="21149" y="24846"/>
                  </a:cubicBezTo>
                  <a:cubicBezTo>
                    <a:pt x="21682" y="21844"/>
                    <a:pt x="21749" y="18775"/>
                    <a:pt x="21382" y="15740"/>
                  </a:cubicBezTo>
                  <a:cubicBezTo>
                    <a:pt x="21282" y="14572"/>
                    <a:pt x="21015" y="13272"/>
                    <a:pt x="20148" y="12438"/>
                  </a:cubicBezTo>
                  <a:cubicBezTo>
                    <a:pt x="19735" y="12024"/>
                    <a:pt x="19117" y="11800"/>
                    <a:pt x="18526" y="11800"/>
                  </a:cubicBezTo>
                  <a:cubicBezTo>
                    <a:pt x="17923" y="11800"/>
                    <a:pt x="17349" y="12033"/>
                    <a:pt x="17046" y="12538"/>
                  </a:cubicBezTo>
                  <a:cubicBezTo>
                    <a:pt x="17113" y="10470"/>
                    <a:pt x="17113" y="8201"/>
                    <a:pt x="15878" y="6533"/>
                  </a:cubicBezTo>
                  <a:cubicBezTo>
                    <a:pt x="15192" y="5580"/>
                    <a:pt x="13949" y="4997"/>
                    <a:pt x="12798" y="4997"/>
                  </a:cubicBezTo>
                  <a:cubicBezTo>
                    <a:pt x="11937" y="4997"/>
                    <a:pt x="11127" y="5324"/>
                    <a:pt x="10641" y="6066"/>
                  </a:cubicBezTo>
                  <a:cubicBezTo>
                    <a:pt x="10075" y="2828"/>
                    <a:pt x="6842" y="300"/>
                    <a:pt x="3735" y="300"/>
                  </a:cubicBezTo>
                  <a:cubicBezTo>
                    <a:pt x="3546" y="300"/>
                    <a:pt x="3357" y="310"/>
                    <a:pt x="3169" y="329"/>
                  </a:cubicBezTo>
                  <a:cubicBezTo>
                    <a:pt x="2909" y="101"/>
                    <a:pt x="2588" y="0"/>
                    <a:pt x="2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6"/>
            <p:cNvSpPr/>
            <p:nvPr/>
          </p:nvSpPr>
          <p:spPr>
            <a:xfrm>
              <a:off x="8178958" y="3658157"/>
              <a:ext cx="576893" cy="662558"/>
            </a:xfrm>
            <a:custGeom>
              <a:rect b="b" l="l" r="r" t="t"/>
              <a:pathLst>
                <a:path extrusionOk="0" h="23984" w="20883">
                  <a:moveTo>
                    <a:pt x="268" y="0"/>
                  </a:moveTo>
                  <a:cubicBezTo>
                    <a:pt x="201" y="100"/>
                    <a:pt x="101" y="234"/>
                    <a:pt x="68" y="300"/>
                  </a:cubicBezTo>
                  <a:cubicBezTo>
                    <a:pt x="34" y="334"/>
                    <a:pt x="34" y="434"/>
                    <a:pt x="1" y="467"/>
                  </a:cubicBezTo>
                  <a:cubicBezTo>
                    <a:pt x="8774" y="6338"/>
                    <a:pt x="16012" y="14511"/>
                    <a:pt x="20716" y="23984"/>
                  </a:cubicBezTo>
                  <a:cubicBezTo>
                    <a:pt x="20782" y="23684"/>
                    <a:pt x="20849" y="23417"/>
                    <a:pt x="20883" y="23083"/>
                  </a:cubicBezTo>
                  <a:cubicBezTo>
                    <a:pt x="16112" y="13810"/>
                    <a:pt x="8941" y="5804"/>
                    <a:pt x="26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6"/>
            <p:cNvSpPr/>
            <p:nvPr/>
          </p:nvSpPr>
          <p:spPr>
            <a:xfrm>
              <a:off x="8207550" y="3688545"/>
              <a:ext cx="231304" cy="187850"/>
            </a:xfrm>
            <a:custGeom>
              <a:rect b="b" l="l" r="r" t="t"/>
              <a:pathLst>
                <a:path extrusionOk="0" h="6800" w="8373">
                  <a:moveTo>
                    <a:pt x="6505" y="1"/>
                  </a:moveTo>
                  <a:lnTo>
                    <a:pt x="6505" y="1"/>
                  </a:lnTo>
                  <a:cubicBezTo>
                    <a:pt x="6471" y="2002"/>
                    <a:pt x="6838" y="4004"/>
                    <a:pt x="7505" y="5872"/>
                  </a:cubicBezTo>
                  <a:cubicBezTo>
                    <a:pt x="5998" y="5096"/>
                    <a:pt x="4299" y="4703"/>
                    <a:pt x="2585" y="4703"/>
                  </a:cubicBezTo>
                  <a:cubicBezTo>
                    <a:pt x="1719" y="4703"/>
                    <a:pt x="850" y="4803"/>
                    <a:pt x="0" y="5005"/>
                  </a:cubicBezTo>
                  <a:cubicBezTo>
                    <a:pt x="67" y="5171"/>
                    <a:pt x="167" y="5338"/>
                    <a:pt x="267" y="5505"/>
                  </a:cubicBezTo>
                  <a:cubicBezTo>
                    <a:pt x="1007" y="5353"/>
                    <a:pt x="1765" y="5277"/>
                    <a:pt x="2522" y="5277"/>
                  </a:cubicBezTo>
                  <a:cubicBezTo>
                    <a:pt x="4430" y="5277"/>
                    <a:pt x="6330" y="5760"/>
                    <a:pt x="7906" y="6739"/>
                  </a:cubicBezTo>
                  <a:cubicBezTo>
                    <a:pt x="7962" y="6781"/>
                    <a:pt x="8017" y="6800"/>
                    <a:pt x="8068" y="6800"/>
                  </a:cubicBezTo>
                  <a:cubicBezTo>
                    <a:pt x="8139" y="6800"/>
                    <a:pt x="8201" y="6764"/>
                    <a:pt x="8239" y="6706"/>
                  </a:cubicBezTo>
                  <a:cubicBezTo>
                    <a:pt x="8339" y="6639"/>
                    <a:pt x="8373" y="6506"/>
                    <a:pt x="8339" y="6372"/>
                  </a:cubicBezTo>
                  <a:cubicBezTo>
                    <a:pt x="7505" y="4538"/>
                    <a:pt x="7072" y="2503"/>
                    <a:pt x="7038" y="468"/>
                  </a:cubicBezTo>
                  <a:cubicBezTo>
                    <a:pt x="6872" y="301"/>
                    <a:pt x="6671" y="134"/>
                    <a:pt x="6505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6"/>
            <p:cNvSpPr/>
            <p:nvPr/>
          </p:nvSpPr>
          <p:spPr>
            <a:xfrm>
              <a:off x="8225976" y="3785317"/>
              <a:ext cx="407331" cy="317936"/>
            </a:xfrm>
            <a:custGeom>
              <a:rect b="b" l="l" r="r" t="t"/>
              <a:pathLst>
                <a:path extrusionOk="0" h="11509" w="14745">
                  <a:moveTo>
                    <a:pt x="12209" y="0"/>
                  </a:moveTo>
                  <a:cubicBezTo>
                    <a:pt x="11809" y="3570"/>
                    <a:pt x="12342" y="7339"/>
                    <a:pt x="13743" y="10541"/>
                  </a:cubicBezTo>
                  <a:cubicBezTo>
                    <a:pt x="10968" y="9033"/>
                    <a:pt x="7820" y="8270"/>
                    <a:pt x="4740" y="8270"/>
                  </a:cubicBezTo>
                  <a:cubicBezTo>
                    <a:pt x="3120" y="8270"/>
                    <a:pt x="1518" y="8481"/>
                    <a:pt x="0" y="8907"/>
                  </a:cubicBezTo>
                  <a:cubicBezTo>
                    <a:pt x="34" y="9074"/>
                    <a:pt x="67" y="9240"/>
                    <a:pt x="134" y="9441"/>
                  </a:cubicBezTo>
                  <a:cubicBezTo>
                    <a:pt x="1607" y="9029"/>
                    <a:pt x="3161" y="8825"/>
                    <a:pt x="4734" y="8825"/>
                  </a:cubicBezTo>
                  <a:cubicBezTo>
                    <a:pt x="8006" y="8825"/>
                    <a:pt x="11360" y="9708"/>
                    <a:pt x="14244" y="11442"/>
                  </a:cubicBezTo>
                  <a:cubicBezTo>
                    <a:pt x="14344" y="11509"/>
                    <a:pt x="14377" y="11509"/>
                    <a:pt x="14410" y="11509"/>
                  </a:cubicBezTo>
                  <a:cubicBezTo>
                    <a:pt x="14511" y="11509"/>
                    <a:pt x="14544" y="11475"/>
                    <a:pt x="14644" y="11409"/>
                  </a:cubicBezTo>
                  <a:cubicBezTo>
                    <a:pt x="14711" y="11342"/>
                    <a:pt x="14744" y="11209"/>
                    <a:pt x="14677" y="11075"/>
                  </a:cubicBezTo>
                  <a:cubicBezTo>
                    <a:pt x="13009" y="7873"/>
                    <a:pt x="12376" y="4003"/>
                    <a:pt x="12743" y="301"/>
                  </a:cubicBezTo>
                  <a:cubicBezTo>
                    <a:pt x="12576" y="167"/>
                    <a:pt x="12409" y="67"/>
                    <a:pt x="12209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6"/>
            <p:cNvSpPr/>
            <p:nvPr/>
          </p:nvSpPr>
          <p:spPr>
            <a:xfrm>
              <a:off x="8422254" y="3976069"/>
              <a:ext cx="307798" cy="246056"/>
            </a:xfrm>
            <a:custGeom>
              <a:rect b="b" l="l" r="r" t="t"/>
              <a:pathLst>
                <a:path extrusionOk="0" h="8907" w="11142">
                  <a:moveTo>
                    <a:pt x="10641" y="0"/>
                  </a:moveTo>
                  <a:cubicBezTo>
                    <a:pt x="9640" y="2602"/>
                    <a:pt x="9307" y="5438"/>
                    <a:pt x="9674" y="8140"/>
                  </a:cubicBezTo>
                  <a:cubicBezTo>
                    <a:pt x="7806" y="7339"/>
                    <a:pt x="5774" y="6943"/>
                    <a:pt x="3749" y="6943"/>
                  </a:cubicBezTo>
                  <a:cubicBezTo>
                    <a:pt x="2483" y="6943"/>
                    <a:pt x="1219" y="7098"/>
                    <a:pt x="0" y="7406"/>
                  </a:cubicBezTo>
                  <a:cubicBezTo>
                    <a:pt x="67" y="7573"/>
                    <a:pt x="134" y="7773"/>
                    <a:pt x="234" y="7939"/>
                  </a:cubicBezTo>
                  <a:cubicBezTo>
                    <a:pt x="1396" y="7637"/>
                    <a:pt x="2597" y="7488"/>
                    <a:pt x="3799" y="7488"/>
                  </a:cubicBezTo>
                  <a:cubicBezTo>
                    <a:pt x="5912" y="7488"/>
                    <a:pt x="8028" y="7947"/>
                    <a:pt x="9941" y="8840"/>
                  </a:cubicBezTo>
                  <a:cubicBezTo>
                    <a:pt x="9974" y="8840"/>
                    <a:pt x="10007" y="8907"/>
                    <a:pt x="10074" y="8907"/>
                  </a:cubicBezTo>
                  <a:cubicBezTo>
                    <a:pt x="10107" y="8907"/>
                    <a:pt x="10208" y="8907"/>
                    <a:pt x="10241" y="8840"/>
                  </a:cubicBezTo>
                  <a:cubicBezTo>
                    <a:pt x="10308" y="8773"/>
                    <a:pt x="10374" y="8673"/>
                    <a:pt x="10374" y="8573"/>
                  </a:cubicBezTo>
                  <a:cubicBezTo>
                    <a:pt x="9907" y="5838"/>
                    <a:pt x="10208" y="3003"/>
                    <a:pt x="11142" y="401"/>
                  </a:cubicBezTo>
                  <a:cubicBezTo>
                    <a:pt x="11041" y="334"/>
                    <a:pt x="10975" y="267"/>
                    <a:pt x="10908" y="234"/>
                  </a:cubicBezTo>
                  <a:cubicBezTo>
                    <a:pt x="10808" y="134"/>
                    <a:pt x="10741" y="67"/>
                    <a:pt x="10641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6"/>
            <p:cNvSpPr/>
            <p:nvPr/>
          </p:nvSpPr>
          <p:spPr>
            <a:xfrm>
              <a:off x="8582592" y="3372595"/>
              <a:ext cx="489349" cy="897453"/>
            </a:xfrm>
            <a:custGeom>
              <a:rect b="b" l="l" r="r" t="t"/>
              <a:pathLst>
                <a:path extrusionOk="0" h="32487" w="17714">
                  <a:moveTo>
                    <a:pt x="10199" y="1"/>
                  </a:moveTo>
                  <a:cubicBezTo>
                    <a:pt x="8068" y="1"/>
                    <a:pt x="5934" y="1595"/>
                    <a:pt x="5037" y="3632"/>
                  </a:cubicBezTo>
                  <a:cubicBezTo>
                    <a:pt x="3937" y="6101"/>
                    <a:pt x="4270" y="8970"/>
                    <a:pt x="4904" y="11638"/>
                  </a:cubicBezTo>
                  <a:cubicBezTo>
                    <a:pt x="5004" y="12172"/>
                    <a:pt x="5137" y="12772"/>
                    <a:pt x="4837" y="13239"/>
                  </a:cubicBezTo>
                  <a:cubicBezTo>
                    <a:pt x="4470" y="13806"/>
                    <a:pt x="3636" y="13806"/>
                    <a:pt x="2969" y="14006"/>
                  </a:cubicBezTo>
                  <a:cubicBezTo>
                    <a:pt x="734" y="14674"/>
                    <a:pt x="0" y="17742"/>
                    <a:pt x="801" y="19944"/>
                  </a:cubicBezTo>
                  <a:cubicBezTo>
                    <a:pt x="1602" y="22146"/>
                    <a:pt x="3336" y="23847"/>
                    <a:pt x="4604" y="25848"/>
                  </a:cubicBezTo>
                  <a:cubicBezTo>
                    <a:pt x="5838" y="27850"/>
                    <a:pt x="6605" y="30585"/>
                    <a:pt x="5237" y="32486"/>
                  </a:cubicBezTo>
                  <a:cubicBezTo>
                    <a:pt x="9007" y="29151"/>
                    <a:pt x="12609" y="25448"/>
                    <a:pt x="15712" y="21312"/>
                  </a:cubicBezTo>
                  <a:cubicBezTo>
                    <a:pt x="16445" y="20411"/>
                    <a:pt x="17146" y="19410"/>
                    <a:pt x="17446" y="18276"/>
                  </a:cubicBezTo>
                  <a:cubicBezTo>
                    <a:pt x="17713" y="17142"/>
                    <a:pt x="17546" y="15808"/>
                    <a:pt x="16779" y="14974"/>
                  </a:cubicBezTo>
                  <a:cubicBezTo>
                    <a:pt x="15978" y="14173"/>
                    <a:pt x="14778" y="13906"/>
                    <a:pt x="14110" y="13006"/>
                  </a:cubicBezTo>
                  <a:cubicBezTo>
                    <a:pt x="12976" y="11605"/>
                    <a:pt x="13944" y="9603"/>
                    <a:pt x="14444" y="7835"/>
                  </a:cubicBezTo>
                  <a:cubicBezTo>
                    <a:pt x="15278" y="5000"/>
                    <a:pt x="14444" y="1297"/>
                    <a:pt x="11642" y="263"/>
                  </a:cubicBezTo>
                  <a:cubicBezTo>
                    <a:pt x="11171" y="84"/>
                    <a:pt x="10685" y="1"/>
                    <a:pt x="10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6"/>
            <p:cNvSpPr/>
            <p:nvPr/>
          </p:nvSpPr>
          <p:spPr>
            <a:xfrm>
              <a:off x="8726355" y="3371573"/>
              <a:ext cx="176938" cy="896625"/>
            </a:xfrm>
            <a:custGeom>
              <a:rect b="b" l="l" r="r" t="t"/>
              <a:pathLst>
                <a:path extrusionOk="0" h="32457" w="6405">
                  <a:moveTo>
                    <a:pt x="5404" y="0"/>
                  </a:moveTo>
                  <a:cubicBezTo>
                    <a:pt x="5404" y="33"/>
                    <a:pt x="5337" y="100"/>
                    <a:pt x="5337" y="134"/>
                  </a:cubicBezTo>
                  <a:cubicBezTo>
                    <a:pt x="5804" y="10441"/>
                    <a:pt x="4236" y="20882"/>
                    <a:pt x="734" y="30555"/>
                  </a:cubicBezTo>
                  <a:cubicBezTo>
                    <a:pt x="634" y="31222"/>
                    <a:pt x="434" y="31890"/>
                    <a:pt x="0" y="32457"/>
                  </a:cubicBezTo>
                  <a:cubicBezTo>
                    <a:pt x="300" y="32190"/>
                    <a:pt x="601" y="31890"/>
                    <a:pt x="901" y="31656"/>
                  </a:cubicBezTo>
                  <a:cubicBezTo>
                    <a:pt x="4703" y="21682"/>
                    <a:pt x="6405" y="10808"/>
                    <a:pt x="5938" y="134"/>
                  </a:cubicBezTo>
                  <a:cubicBezTo>
                    <a:pt x="5771" y="33"/>
                    <a:pt x="5571" y="33"/>
                    <a:pt x="54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6"/>
            <p:cNvSpPr/>
            <p:nvPr/>
          </p:nvSpPr>
          <p:spPr>
            <a:xfrm>
              <a:off x="8728178" y="3446216"/>
              <a:ext cx="261747" cy="282908"/>
            </a:xfrm>
            <a:custGeom>
              <a:rect b="b" l="l" r="r" t="t"/>
              <a:pathLst>
                <a:path extrusionOk="0" h="10241" w="9475">
                  <a:moveTo>
                    <a:pt x="301" y="0"/>
                  </a:moveTo>
                  <a:cubicBezTo>
                    <a:pt x="168" y="167"/>
                    <a:pt x="68" y="334"/>
                    <a:pt x="1" y="500"/>
                  </a:cubicBezTo>
                  <a:cubicBezTo>
                    <a:pt x="2169" y="2902"/>
                    <a:pt x="3870" y="6171"/>
                    <a:pt x="4904" y="10007"/>
                  </a:cubicBezTo>
                  <a:cubicBezTo>
                    <a:pt x="4904" y="10141"/>
                    <a:pt x="5004" y="10241"/>
                    <a:pt x="5138" y="10241"/>
                  </a:cubicBezTo>
                  <a:cubicBezTo>
                    <a:pt x="5238" y="10241"/>
                    <a:pt x="5371" y="10174"/>
                    <a:pt x="5405" y="10107"/>
                  </a:cubicBezTo>
                  <a:cubicBezTo>
                    <a:pt x="6505" y="8139"/>
                    <a:pt x="7840" y="6171"/>
                    <a:pt x="9341" y="4336"/>
                  </a:cubicBezTo>
                  <a:lnTo>
                    <a:pt x="9474" y="3336"/>
                  </a:lnTo>
                  <a:lnTo>
                    <a:pt x="9474" y="3336"/>
                  </a:lnTo>
                  <a:cubicBezTo>
                    <a:pt x="7873" y="5170"/>
                    <a:pt x="6405" y="7239"/>
                    <a:pt x="5238" y="9240"/>
                  </a:cubicBezTo>
                  <a:cubicBezTo>
                    <a:pt x="4404" y="6405"/>
                    <a:pt x="2903" y="2802"/>
                    <a:pt x="30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6"/>
            <p:cNvSpPr/>
            <p:nvPr/>
          </p:nvSpPr>
          <p:spPr>
            <a:xfrm>
              <a:off x="8704227" y="3616692"/>
              <a:ext cx="269095" cy="319787"/>
            </a:xfrm>
            <a:custGeom>
              <a:rect b="b" l="l" r="r" t="t"/>
              <a:pathLst>
                <a:path extrusionOk="0" h="11576" w="9741">
                  <a:moveTo>
                    <a:pt x="1" y="0"/>
                  </a:moveTo>
                  <a:cubicBezTo>
                    <a:pt x="34" y="300"/>
                    <a:pt x="67" y="601"/>
                    <a:pt x="101" y="934"/>
                  </a:cubicBezTo>
                  <a:cubicBezTo>
                    <a:pt x="2769" y="3669"/>
                    <a:pt x="4404" y="7439"/>
                    <a:pt x="4504" y="11308"/>
                  </a:cubicBezTo>
                  <a:cubicBezTo>
                    <a:pt x="4504" y="11442"/>
                    <a:pt x="4570" y="11575"/>
                    <a:pt x="4704" y="11575"/>
                  </a:cubicBezTo>
                  <a:lnTo>
                    <a:pt x="4737" y="11575"/>
                  </a:lnTo>
                  <a:cubicBezTo>
                    <a:pt x="4871" y="11575"/>
                    <a:pt x="4937" y="11508"/>
                    <a:pt x="5004" y="11408"/>
                  </a:cubicBezTo>
                  <a:cubicBezTo>
                    <a:pt x="6238" y="8840"/>
                    <a:pt x="7839" y="6438"/>
                    <a:pt x="9741" y="4270"/>
                  </a:cubicBezTo>
                  <a:cubicBezTo>
                    <a:pt x="9707" y="4236"/>
                    <a:pt x="9674" y="4170"/>
                    <a:pt x="9674" y="4136"/>
                  </a:cubicBezTo>
                  <a:cubicBezTo>
                    <a:pt x="9574" y="4003"/>
                    <a:pt x="9507" y="3903"/>
                    <a:pt x="9441" y="3769"/>
                  </a:cubicBezTo>
                  <a:cubicBezTo>
                    <a:pt x="7706" y="5738"/>
                    <a:pt x="6205" y="7906"/>
                    <a:pt x="5004" y="10174"/>
                  </a:cubicBezTo>
                  <a:cubicBezTo>
                    <a:pt x="4671" y="6305"/>
                    <a:pt x="2836" y="2635"/>
                    <a:pt x="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6"/>
            <p:cNvSpPr/>
            <p:nvPr/>
          </p:nvSpPr>
          <p:spPr>
            <a:xfrm>
              <a:off x="8633285" y="3767802"/>
              <a:ext cx="419292" cy="321638"/>
            </a:xfrm>
            <a:custGeom>
              <a:rect b="b" l="l" r="r" t="t"/>
              <a:pathLst>
                <a:path extrusionOk="0" h="11643" w="15178">
                  <a:moveTo>
                    <a:pt x="500" y="1"/>
                  </a:moveTo>
                  <a:cubicBezTo>
                    <a:pt x="334" y="101"/>
                    <a:pt x="167" y="201"/>
                    <a:pt x="0" y="334"/>
                  </a:cubicBezTo>
                  <a:cubicBezTo>
                    <a:pt x="3469" y="2936"/>
                    <a:pt x="5704" y="7106"/>
                    <a:pt x="5904" y="11376"/>
                  </a:cubicBezTo>
                  <a:cubicBezTo>
                    <a:pt x="5904" y="11509"/>
                    <a:pt x="5971" y="11642"/>
                    <a:pt x="6104" y="11642"/>
                  </a:cubicBezTo>
                  <a:lnTo>
                    <a:pt x="6171" y="11642"/>
                  </a:lnTo>
                  <a:cubicBezTo>
                    <a:pt x="6271" y="11642"/>
                    <a:pt x="6405" y="11609"/>
                    <a:pt x="6438" y="11476"/>
                  </a:cubicBezTo>
                  <a:cubicBezTo>
                    <a:pt x="8606" y="7473"/>
                    <a:pt x="11608" y="3937"/>
                    <a:pt x="15178" y="1101"/>
                  </a:cubicBezTo>
                  <a:cubicBezTo>
                    <a:pt x="15111" y="935"/>
                    <a:pt x="14977" y="801"/>
                    <a:pt x="14844" y="668"/>
                  </a:cubicBezTo>
                  <a:cubicBezTo>
                    <a:pt x="11442" y="3336"/>
                    <a:pt x="8573" y="6672"/>
                    <a:pt x="6405" y="10442"/>
                  </a:cubicBezTo>
                  <a:cubicBezTo>
                    <a:pt x="5971" y="6372"/>
                    <a:pt x="3769" y="2502"/>
                    <a:pt x="500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46"/>
            <p:cNvSpPr/>
            <p:nvPr/>
          </p:nvSpPr>
          <p:spPr>
            <a:xfrm>
              <a:off x="8755831" y="3820594"/>
              <a:ext cx="547389" cy="473410"/>
            </a:xfrm>
            <a:custGeom>
              <a:rect b="b" l="l" r="r" t="t"/>
              <a:pathLst>
                <a:path extrusionOk="0" h="17137" w="19815">
                  <a:moveTo>
                    <a:pt x="18053" y="1"/>
                  </a:moveTo>
                  <a:cubicBezTo>
                    <a:pt x="13772" y="1"/>
                    <a:pt x="9460" y="1575"/>
                    <a:pt x="6205" y="4361"/>
                  </a:cubicBezTo>
                  <a:cubicBezTo>
                    <a:pt x="2536" y="7530"/>
                    <a:pt x="201" y="12267"/>
                    <a:pt x="1" y="17137"/>
                  </a:cubicBezTo>
                  <a:cubicBezTo>
                    <a:pt x="4837" y="15469"/>
                    <a:pt x="9240" y="14068"/>
                    <a:pt x="12976" y="11399"/>
                  </a:cubicBezTo>
                  <a:cubicBezTo>
                    <a:pt x="16646" y="8731"/>
                    <a:pt x="19514" y="4628"/>
                    <a:pt x="19815" y="91"/>
                  </a:cubicBezTo>
                  <a:cubicBezTo>
                    <a:pt x="19230" y="31"/>
                    <a:pt x="18642" y="1"/>
                    <a:pt x="18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46"/>
            <p:cNvSpPr/>
            <p:nvPr/>
          </p:nvSpPr>
          <p:spPr>
            <a:xfrm>
              <a:off x="9046119" y="3839683"/>
              <a:ext cx="206442" cy="185281"/>
            </a:xfrm>
            <a:custGeom>
              <a:rect b="b" l="l" r="r" t="t"/>
              <a:pathLst>
                <a:path extrusionOk="0" h="6707" w="7473">
                  <a:moveTo>
                    <a:pt x="2669" y="1"/>
                  </a:moveTo>
                  <a:lnTo>
                    <a:pt x="2669" y="1"/>
                  </a:lnTo>
                  <a:cubicBezTo>
                    <a:pt x="2468" y="34"/>
                    <a:pt x="2302" y="101"/>
                    <a:pt x="2068" y="167"/>
                  </a:cubicBezTo>
                  <a:cubicBezTo>
                    <a:pt x="2035" y="2269"/>
                    <a:pt x="1067" y="4604"/>
                    <a:pt x="67" y="6272"/>
                  </a:cubicBezTo>
                  <a:cubicBezTo>
                    <a:pt x="0" y="6405"/>
                    <a:pt x="33" y="6539"/>
                    <a:pt x="133" y="6605"/>
                  </a:cubicBezTo>
                  <a:cubicBezTo>
                    <a:pt x="177" y="6670"/>
                    <a:pt x="247" y="6707"/>
                    <a:pt x="328" y="6707"/>
                  </a:cubicBezTo>
                  <a:cubicBezTo>
                    <a:pt x="373" y="6707"/>
                    <a:pt x="420" y="6696"/>
                    <a:pt x="467" y="6672"/>
                  </a:cubicBezTo>
                  <a:cubicBezTo>
                    <a:pt x="1749" y="5970"/>
                    <a:pt x="3488" y="5549"/>
                    <a:pt x="5225" y="5549"/>
                  </a:cubicBezTo>
                  <a:cubicBezTo>
                    <a:pt x="5883" y="5549"/>
                    <a:pt x="6540" y="5610"/>
                    <a:pt x="7172" y="5738"/>
                  </a:cubicBezTo>
                  <a:cubicBezTo>
                    <a:pt x="7305" y="5571"/>
                    <a:pt x="7372" y="5404"/>
                    <a:pt x="7472" y="5238"/>
                  </a:cubicBezTo>
                  <a:cubicBezTo>
                    <a:pt x="6720" y="5064"/>
                    <a:pt x="5935" y="4983"/>
                    <a:pt x="5153" y="4983"/>
                  </a:cubicBezTo>
                  <a:cubicBezTo>
                    <a:pt x="3682" y="4983"/>
                    <a:pt x="2221" y="5270"/>
                    <a:pt x="1001" y="5771"/>
                  </a:cubicBezTo>
                  <a:cubicBezTo>
                    <a:pt x="1668" y="4504"/>
                    <a:pt x="2635" y="2269"/>
                    <a:pt x="26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6"/>
            <p:cNvSpPr/>
            <p:nvPr/>
          </p:nvSpPr>
          <p:spPr>
            <a:xfrm>
              <a:off x="8756743" y="3832307"/>
              <a:ext cx="544627" cy="461697"/>
            </a:xfrm>
            <a:custGeom>
              <a:rect b="b" l="l" r="r" t="t"/>
              <a:pathLst>
                <a:path extrusionOk="0" h="16713" w="19715">
                  <a:moveTo>
                    <a:pt x="19715" y="1"/>
                  </a:moveTo>
                  <a:cubicBezTo>
                    <a:pt x="12376" y="4504"/>
                    <a:pt x="5672" y="10208"/>
                    <a:pt x="1" y="16713"/>
                  </a:cubicBezTo>
                  <a:cubicBezTo>
                    <a:pt x="368" y="16613"/>
                    <a:pt x="701" y="16479"/>
                    <a:pt x="1102" y="16346"/>
                  </a:cubicBezTo>
                  <a:cubicBezTo>
                    <a:pt x="6472" y="10308"/>
                    <a:pt x="12777" y="5004"/>
                    <a:pt x="19648" y="701"/>
                  </a:cubicBezTo>
                  <a:cubicBezTo>
                    <a:pt x="19682" y="468"/>
                    <a:pt x="19715" y="201"/>
                    <a:pt x="1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6"/>
            <p:cNvSpPr/>
            <p:nvPr/>
          </p:nvSpPr>
          <p:spPr>
            <a:xfrm>
              <a:off x="8881167" y="3899575"/>
              <a:ext cx="216580" cy="274040"/>
            </a:xfrm>
            <a:custGeom>
              <a:rect b="b" l="l" r="r" t="t"/>
              <a:pathLst>
                <a:path extrusionOk="0" h="9920" w="7840">
                  <a:moveTo>
                    <a:pt x="3769" y="1"/>
                  </a:moveTo>
                  <a:lnTo>
                    <a:pt x="3769" y="1"/>
                  </a:lnTo>
                  <a:cubicBezTo>
                    <a:pt x="3603" y="101"/>
                    <a:pt x="3369" y="234"/>
                    <a:pt x="3202" y="368"/>
                  </a:cubicBezTo>
                  <a:cubicBezTo>
                    <a:pt x="3369" y="3670"/>
                    <a:pt x="2202" y="7206"/>
                    <a:pt x="100" y="9441"/>
                  </a:cubicBezTo>
                  <a:cubicBezTo>
                    <a:pt x="0" y="9541"/>
                    <a:pt x="0" y="9708"/>
                    <a:pt x="33" y="9774"/>
                  </a:cubicBezTo>
                  <a:cubicBezTo>
                    <a:pt x="110" y="9876"/>
                    <a:pt x="206" y="9920"/>
                    <a:pt x="291" y="9920"/>
                  </a:cubicBezTo>
                  <a:cubicBezTo>
                    <a:pt x="318" y="9920"/>
                    <a:pt x="343" y="9916"/>
                    <a:pt x="367" y="9908"/>
                  </a:cubicBezTo>
                  <a:cubicBezTo>
                    <a:pt x="1859" y="9432"/>
                    <a:pt x="3379" y="9181"/>
                    <a:pt x="4845" y="9181"/>
                  </a:cubicBezTo>
                  <a:cubicBezTo>
                    <a:pt x="5641" y="9181"/>
                    <a:pt x="6421" y="9255"/>
                    <a:pt x="7172" y="9408"/>
                  </a:cubicBezTo>
                  <a:cubicBezTo>
                    <a:pt x="7372" y="9274"/>
                    <a:pt x="7639" y="9107"/>
                    <a:pt x="7839" y="8974"/>
                  </a:cubicBezTo>
                  <a:cubicBezTo>
                    <a:pt x="6862" y="8706"/>
                    <a:pt x="5826" y="8572"/>
                    <a:pt x="4762" y="8572"/>
                  </a:cubicBezTo>
                  <a:cubicBezTo>
                    <a:pt x="3573" y="8572"/>
                    <a:pt x="2349" y="8739"/>
                    <a:pt x="1134" y="9074"/>
                  </a:cubicBezTo>
                  <a:cubicBezTo>
                    <a:pt x="3102" y="6606"/>
                    <a:pt x="4036" y="3203"/>
                    <a:pt x="37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46"/>
            <p:cNvSpPr/>
            <p:nvPr/>
          </p:nvSpPr>
          <p:spPr>
            <a:xfrm>
              <a:off x="8524524" y="4239449"/>
              <a:ext cx="387054" cy="134727"/>
            </a:xfrm>
            <a:custGeom>
              <a:rect b="b" l="l" r="r" t="t"/>
              <a:pathLst>
                <a:path extrusionOk="0" h="4877" w="14011">
                  <a:moveTo>
                    <a:pt x="7150" y="0"/>
                  </a:moveTo>
                  <a:cubicBezTo>
                    <a:pt x="4344" y="0"/>
                    <a:pt x="1440" y="1108"/>
                    <a:pt x="1" y="3743"/>
                  </a:cubicBezTo>
                  <a:cubicBezTo>
                    <a:pt x="1702" y="4410"/>
                    <a:pt x="4204" y="4877"/>
                    <a:pt x="7039" y="4877"/>
                  </a:cubicBezTo>
                  <a:cubicBezTo>
                    <a:pt x="9775" y="4877"/>
                    <a:pt x="12276" y="4443"/>
                    <a:pt x="14011" y="3776"/>
                  </a:cubicBezTo>
                  <a:cubicBezTo>
                    <a:pt x="13777" y="2775"/>
                    <a:pt x="12943" y="1875"/>
                    <a:pt x="12043" y="1274"/>
                  </a:cubicBezTo>
                  <a:cubicBezTo>
                    <a:pt x="10734" y="463"/>
                    <a:pt x="8962" y="0"/>
                    <a:pt x="7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46"/>
            <p:cNvSpPr/>
            <p:nvPr/>
          </p:nvSpPr>
          <p:spPr>
            <a:xfrm>
              <a:off x="8445294" y="3492102"/>
              <a:ext cx="299510" cy="803749"/>
            </a:xfrm>
            <a:custGeom>
              <a:rect b="b" l="l" r="r" t="t"/>
              <a:pathLst>
                <a:path extrusionOk="0" h="29095" w="10842">
                  <a:moveTo>
                    <a:pt x="287" y="0"/>
                  </a:moveTo>
                  <a:cubicBezTo>
                    <a:pt x="269" y="0"/>
                    <a:pt x="252" y="2"/>
                    <a:pt x="234" y="7"/>
                  </a:cubicBezTo>
                  <a:cubicBezTo>
                    <a:pt x="100" y="107"/>
                    <a:pt x="0" y="240"/>
                    <a:pt x="67" y="407"/>
                  </a:cubicBezTo>
                  <a:lnTo>
                    <a:pt x="10274" y="28928"/>
                  </a:lnTo>
                  <a:cubicBezTo>
                    <a:pt x="10308" y="28994"/>
                    <a:pt x="10408" y="29094"/>
                    <a:pt x="10541" y="29094"/>
                  </a:cubicBezTo>
                  <a:lnTo>
                    <a:pt x="10641" y="29094"/>
                  </a:lnTo>
                  <a:cubicBezTo>
                    <a:pt x="10775" y="28994"/>
                    <a:pt x="10841" y="28861"/>
                    <a:pt x="10808" y="28694"/>
                  </a:cubicBezTo>
                  <a:lnTo>
                    <a:pt x="601" y="174"/>
                  </a:lnTo>
                  <a:cubicBezTo>
                    <a:pt x="514" y="87"/>
                    <a:pt x="402" y="0"/>
                    <a:pt x="287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46"/>
            <p:cNvSpPr/>
            <p:nvPr/>
          </p:nvSpPr>
          <p:spPr>
            <a:xfrm>
              <a:off x="8389076" y="3446990"/>
              <a:ext cx="175115" cy="335589"/>
            </a:xfrm>
            <a:custGeom>
              <a:rect b="b" l="l" r="r" t="t"/>
              <a:pathLst>
                <a:path extrusionOk="0" h="12148" w="6339">
                  <a:moveTo>
                    <a:pt x="1813" y="0"/>
                  </a:moveTo>
                  <a:cubicBezTo>
                    <a:pt x="1651" y="0"/>
                    <a:pt x="1490" y="23"/>
                    <a:pt x="1335" y="72"/>
                  </a:cubicBezTo>
                  <a:cubicBezTo>
                    <a:pt x="668" y="272"/>
                    <a:pt x="267" y="939"/>
                    <a:pt x="134" y="1640"/>
                  </a:cubicBezTo>
                  <a:cubicBezTo>
                    <a:pt x="0" y="2374"/>
                    <a:pt x="167" y="3074"/>
                    <a:pt x="367" y="3741"/>
                  </a:cubicBezTo>
                  <a:cubicBezTo>
                    <a:pt x="1435" y="7077"/>
                    <a:pt x="3503" y="10046"/>
                    <a:pt x="6272" y="12147"/>
                  </a:cubicBezTo>
                  <a:cubicBezTo>
                    <a:pt x="6338" y="8945"/>
                    <a:pt x="5771" y="5409"/>
                    <a:pt x="4303" y="2240"/>
                  </a:cubicBezTo>
                  <a:cubicBezTo>
                    <a:pt x="4037" y="1607"/>
                    <a:pt x="3703" y="1039"/>
                    <a:pt x="3203" y="572"/>
                  </a:cubicBezTo>
                  <a:cubicBezTo>
                    <a:pt x="2825" y="220"/>
                    <a:pt x="2313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8356810" y="3780648"/>
              <a:ext cx="241470" cy="160418"/>
            </a:xfrm>
            <a:custGeom>
              <a:rect b="b" l="l" r="r" t="t"/>
              <a:pathLst>
                <a:path extrusionOk="0" h="5807" w="8741">
                  <a:moveTo>
                    <a:pt x="1713" y="0"/>
                  </a:moveTo>
                  <a:cubicBezTo>
                    <a:pt x="1676" y="0"/>
                    <a:pt x="1639" y="1"/>
                    <a:pt x="1602" y="3"/>
                  </a:cubicBezTo>
                  <a:cubicBezTo>
                    <a:pt x="801" y="69"/>
                    <a:pt x="1" y="703"/>
                    <a:pt x="1" y="1504"/>
                  </a:cubicBezTo>
                  <a:cubicBezTo>
                    <a:pt x="1" y="2371"/>
                    <a:pt x="835" y="2971"/>
                    <a:pt x="1602" y="3372"/>
                  </a:cubicBezTo>
                  <a:cubicBezTo>
                    <a:pt x="3970" y="4673"/>
                    <a:pt x="6472" y="5540"/>
                    <a:pt x="8740" y="5807"/>
                  </a:cubicBezTo>
                  <a:cubicBezTo>
                    <a:pt x="7640" y="3672"/>
                    <a:pt x="5938" y="1871"/>
                    <a:pt x="3837" y="670"/>
                  </a:cubicBezTo>
                  <a:cubicBezTo>
                    <a:pt x="3169" y="320"/>
                    <a:pt x="2471" y="0"/>
                    <a:pt x="1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8598256" y="3613736"/>
              <a:ext cx="101384" cy="341169"/>
            </a:xfrm>
            <a:custGeom>
              <a:rect b="b" l="l" r="r" t="t"/>
              <a:pathLst>
                <a:path extrusionOk="0" h="12350" w="3670">
                  <a:moveTo>
                    <a:pt x="2287" y="0"/>
                  </a:moveTo>
                  <a:cubicBezTo>
                    <a:pt x="1490" y="0"/>
                    <a:pt x="1026" y="982"/>
                    <a:pt x="834" y="1842"/>
                  </a:cubicBezTo>
                  <a:cubicBezTo>
                    <a:pt x="34" y="5244"/>
                    <a:pt x="0" y="8880"/>
                    <a:pt x="668" y="12349"/>
                  </a:cubicBezTo>
                  <a:cubicBezTo>
                    <a:pt x="2536" y="8880"/>
                    <a:pt x="3670" y="5444"/>
                    <a:pt x="3603" y="2075"/>
                  </a:cubicBezTo>
                  <a:cubicBezTo>
                    <a:pt x="3570" y="1208"/>
                    <a:pt x="3269" y="74"/>
                    <a:pt x="2402" y="7"/>
                  </a:cubicBezTo>
                  <a:cubicBezTo>
                    <a:pt x="2363" y="3"/>
                    <a:pt x="2324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8386314" y="3985987"/>
              <a:ext cx="299510" cy="185474"/>
            </a:xfrm>
            <a:custGeom>
              <a:rect b="b" l="l" r="r" t="t"/>
              <a:pathLst>
                <a:path extrusionOk="0" h="6714" w="10842">
                  <a:moveTo>
                    <a:pt x="1730" y="0"/>
                  </a:moveTo>
                  <a:cubicBezTo>
                    <a:pt x="1594" y="0"/>
                    <a:pt x="1462" y="12"/>
                    <a:pt x="1335" y="42"/>
                  </a:cubicBezTo>
                  <a:cubicBezTo>
                    <a:pt x="868" y="108"/>
                    <a:pt x="401" y="409"/>
                    <a:pt x="234" y="876"/>
                  </a:cubicBezTo>
                  <a:cubicBezTo>
                    <a:pt x="0" y="1710"/>
                    <a:pt x="834" y="2443"/>
                    <a:pt x="1568" y="2877"/>
                  </a:cubicBezTo>
                  <a:cubicBezTo>
                    <a:pt x="4504" y="4478"/>
                    <a:pt x="7706" y="5579"/>
                    <a:pt x="10841" y="6713"/>
                  </a:cubicBezTo>
                  <a:cubicBezTo>
                    <a:pt x="9207" y="3544"/>
                    <a:pt x="6205" y="1109"/>
                    <a:pt x="2736" y="142"/>
                  </a:cubicBezTo>
                  <a:cubicBezTo>
                    <a:pt x="2405" y="71"/>
                    <a:pt x="2059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8682099" y="3869988"/>
              <a:ext cx="111550" cy="293157"/>
            </a:xfrm>
            <a:custGeom>
              <a:rect b="b" l="l" r="r" t="t"/>
              <a:pathLst>
                <a:path extrusionOk="0" h="10612" w="4038">
                  <a:moveTo>
                    <a:pt x="2884" y="1"/>
                  </a:moveTo>
                  <a:cubicBezTo>
                    <a:pt x="2163" y="1"/>
                    <a:pt x="1659" y="799"/>
                    <a:pt x="1402" y="1505"/>
                  </a:cubicBezTo>
                  <a:cubicBezTo>
                    <a:pt x="368" y="4408"/>
                    <a:pt x="1" y="7576"/>
                    <a:pt x="368" y="10612"/>
                  </a:cubicBezTo>
                  <a:cubicBezTo>
                    <a:pt x="2703" y="8310"/>
                    <a:pt x="3904" y="5175"/>
                    <a:pt x="4004" y="2006"/>
                  </a:cubicBezTo>
                  <a:cubicBezTo>
                    <a:pt x="4037" y="1172"/>
                    <a:pt x="3804" y="138"/>
                    <a:pt x="2970" y="4"/>
                  </a:cubicBezTo>
                  <a:cubicBezTo>
                    <a:pt x="2941" y="2"/>
                    <a:pt x="2912" y="1"/>
                    <a:pt x="2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8521761" y="4647833"/>
              <a:ext cx="380617" cy="108760"/>
            </a:xfrm>
            <a:custGeom>
              <a:rect b="b" l="l" r="r" t="t"/>
              <a:pathLst>
                <a:path extrusionOk="0" h="3937" w="13778">
                  <a:moveTo>
                    <a:pt x="6872" y="1"/>
                  </a:moveTo>
                  <a:cubicBezTo>
                    <a:pt x="3070" y="1"/>
                    <a:pt x="1" y="868"/>
                    <a:pt x="1" y="1969"/>
                  </a:cubicBezTo>
                  <a:cubicBezTo>
                    <a:pt x="1" y="3036"/>
                    <a:pt x="3070" y="3937"/>
                    <a:pt x="6872" y="3937"/>
                  </a:cubicBezTo>
                  <a:cubicBezTo>
                    <a:pt x="10675" y="3937"/>
                    <a:pt x="13777" y="3036"/>
                    <a:pt x="13777" y="1969"/>
                  </a:cubicBezTo>
                  <a:cubicBezTo>
                    <a:pt x="13777" y="868"/>
                    <a:pt x="10675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8469245" y="4301357"/>
              <a:ext cx="499488" cy="383380"/>
            </a:xfrm>
            <a:custGeom>
              <a:rect b="b" l="l" r="r" t="t"/>
              <a:pathLst>
                <a:path extrusionOk="0" h="13878" w="18081">
                  <a:moveTo>
                    <a:pt x="0" y="1"/>
                  </a:moveTo>
                  <a:lnTo>
                    <a:pt x="2869" y="10508"/>
                  </a:lnTo>
                  <a:cubicBezTo>
                    <a:pt x="3403" y="12509"/>
                    <a:pt x="5238" y="13877"/>
                    <a:pt x="7339" y="13877"/>
                  </a:cubicBezTo>
                  <a:lnTo>
                    <a:pt x="10741" y="13877"/>
                  </a:lnTo>
                  <a:cubicBezTo>
                    <a:pt x="12843" y="13877"/>
                    <a:pt x="14678" y="12509"/>
                    <a:pt x="15211" y="10508"/>
                  </a:cubicBezTo>
                  <a:lnTo>
                    <a:pt x="18080" y="1"/>
                  </a:lnTo>
                  <a:lnTo>
                    <a:pt x="18080" y="1"/>
                  </a:lnTo>
                  <a:cubicBezTo>
                    <a:pt x="17279" y="1502"/>
                    <a:pt x="13543" y="2636"/>
                    <a:pt x="9040" y="2636"/>
                  </a:cubicBezTo>
                  <a:cubicBezTo>
                    <a:pt x="4537" y="2636"/>
                    <a:pt x="768" y="15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8469245" y="4299506"/>
              <a:ext cx="314262" cy="384291"/>
            </a:xfrm>
            <a:custGeom>
              <a:rect b="b" l="l" r="r" t="t"/>
              <a:pathLst>
                <a:path extrusionOk="0" h="13911" w="11376">
                  <a:moveTo>
                    <a:pt x="0" y="1"/>
                  </a:moveTo>
                  <a:lnTo>
                    <a:pt x="2869" y="10542"/>
                  </a:lnTo>
                  <a:cubicBezTo>
                    <a:pt x="3403" y="12543"/>
                    <a:pt x="5238" y="13911"/>
                    <a:pt x="7339" y="13911"/>
                  </a:cubicBezTo>
                  <a:lnTo>
                    <a:pt x="10741" y="13911"/>
                  </a:lnTo>
                  <a:cubicBezTo>
                    <a:pt x="10942" y="13911"/>
                    <a:pt x="11175" y="13911"/>
                    <a:pt x="11375" y="13877"/>
                  </a:cubicBezTo>
                  <a:cubicBezTo>
                    <a:pt x="7773" y="10408"/>
                    <a:pt x="6071" y="5905"/>
                    <a:pt x="5238" y="2369"/>
                  </a:cubicBezTo>
                  <a:cubicBezTo>
                    <a:pt x="2569" y="1936"/>
                    <a:pt x="568" y="10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6922969" y="4195386"/>
              <a:ext cx="786042" cy="126274"/>
            </a:xfrm>
            <a:custGeom>
              <a:rect b="b" l="l" r="r" t="t"/>
              <a:pathLst>
                <a:path extrusionOk="0" h="4571" w="28454">
                  <a:moveTo>
                    <a:pt x="0" y="0"/>
                  </a:moveTo>
                  <a:lnTo>
                    <a:pt x="0" y="4570"/>
                  </a:lnTo>
                  <a:lnTo>
                    <a:pt x="28454" y="4570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6"/>
            <p:cNvSpPr/>
            <p:nvPr/>
          </p:nvSpPr>
          <p:spPr>
            <a:xfrm>
              <a:off x="6922969" y="4195386"/>
              <a:ext cx="786042" cy="65444"/>
            </a:xfrm>
            <a:custGeom>
              <a:rect b="b" l="l" r="r" t="t"/>
              <a:pathLst>
                <a:path extrusionOk="0" h="2369" w="28454">
                  <a:moveTo>
                    <a:pt x="0" y="0"/>
                  </a:moveTo>
                  <a:lnTo>
                    <a:pt x="0" y="2369"/>
                  </a:lnTo>
                  <a:lnTo>
                    <a:pt x="28454" y="2369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6"/>
            <p:cNvSpPr/>
            <p:nvPr/>
          </p:nvSpPr>
          <p:spPr>
            <a:xfrm>
              <a:off x="6700889" y="4283843"/>
              <a:ext cx="1159255" cy="387054"/>
            </a:xfrm>
            <a:custGeom>
              <a:rect b="b" l="l" r="r" t="t"/>
              <a:pathLst>
                <a:path extrusionOk="0" h="14011" w="41964">
                  <a:moveTo>
                    <a:pt x="8073" y="1"/>
                  </a:moveTo>
                  <a:lnTo>
                    <a:pt x="0" y="14011"/>
                  </a:lnTo>
                  <a:lnTo>
                    <a:pt x="41897" y="14011"/>
                  </a:lnTo>
                  <a:cubicBezTo>
                    <a:pt x="41897" y="14011"/>
                    <a:pt x="41963" y="6672"/>
                    <a:pt x="36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46"/>
            <p:cNvSpPr/>
            <p:nvPr/>
          </p:nvSpPr>
          <p:spPr>
            <a:xfrm>
              <a:off x="6147966" y="3768741"/>
              <a:ext cx="729853" cy="825684"/>
            </a:xfrm>
            <a:custGeom>
              <a:rect b="b" l="l" r="r" t="t"/>
              <a:pathLst>
                <a:path extrusionOk="0" h="29889" w="26420">
                  <a:moveTo>
                    <a:pt x="16279" y="0"/>
                  </a:moveTo>
                  <a:lnTo>
                    <a:pt x="1" y="22550"/>
                  </a:lnTo>
                  <a:lnTo>
                    <a:pt x="10141" y="29888"/>
                  </a:lnTo>
                  <a:lnTo>
                    <a:pt x="26420" y="7339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6479720" y="3773327"/>
              <a:ext cx="396253" cy="321638"/>
            </a:xfrm>
            <a:custGeom>
              <a:rect b="b" l="l" r="r" t="t"/>
              <a:pathLst>
                <a:path extrusionOk="0" h="11643" w="14344">
                  <a:moveTo>
                    <a:pt x="4203" y="1"/>
                  </a:moveTo>
                  <a:lnTo>
                    <a:pt x="0" y="5805"/>
                  </a:lnTo>
                  <a:lnTo>
                    <a:pt x="11208" y="11643"/>
                  </a:lnTo>
                  <a:lnTo>
                    <a:pt x="14344" y="7306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46"/>
            <p:cNvSpPr/>
            <p:nvPr/>
          </p:nvSpPr>
          <p:spPr>
            <a:xfrm>
              <a:off x="7297100" y="2693261"/>
              <a:ext cx="426668" cy="529488"/>
            </a:xfrm>
            <a:custGeom>
              <a:rect b="b" l="l" r="r" t="t"/>
              <a:pathLst>
                <a:path extrusionOk="0" h="19167" w="15445">
                  <a:moveTo>
                    <a:pt x="10383" y="0"/>
                  </a:moveTo>
                  <a:cubicBezTo>
                    <a:pt x="8118" y="0"/>
                    <a:pt x="4870" y="2632"/>
                    <a:pt x="3069" y="5874"/>
                  </a:cubicBezTo>
                  <a:cubicBezTo>
                    <a:pt x="1234" y="9176"/>
                    <a:pt x="601" y="12979"/>
                    <a:pt x="0" y="16682"/>
                  </a:cubicBezTo>
                  <a:cubicBezTo>
                    <a:pt x="1604" y="18328"/>
                    <a:pt x="3872" y="19167"/>
                    <a:pt x="6145" y="19167"/>
                  </a:cubicBezTo>
                  <a:cubicBezTo>
                    <a:pt x="7511" y="19167"/>
                    <a:pt x="8880" y="18863"/>
                    <a:pt x="10107" y="18250"/>
                  </a:cubicBezTo>
                  <a:cubicBezTo>
                    <a:pt x="13343" y="16648"/>
                    <a:pt x="15445" y="12979"/>
                    <a:pt x="15445" y="9343"/>
                  </a:cubicBezTo>
                  <a:cubicBezTo>
                    <a:pt x="15445" y="5674"/>
                    <a:pt x="13476" y="2171"/>
                    <a:pt x="10508" y="3"/>
                  </a:cubicBezTo>
                  <a:cubicBezTo>
                    <a:pt x="10466" y="1"/>
                    <a:pt x="10425" y="0"/>
                    <a:pt x="10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46"/>
            <p:cNvSpPr/>
            <p:nvPr/>
          </p:nvSpPr>
          <p:spPr>
            <a:xfrm>
              <a:off x="6748791" y="2717295"/>
              <a:ext cx="458023" cy="499239"/>
            </a:xfrm>
            <a:custGeom>
              <a:rect b="b" l="l" r="r" t="t"/>
              <a:pathLst>
                <a:path extrusionOk="0" h="18072" w="16580">
                  <a:moveTo>
                    <a:pt x="2302" y="0"/>
                  </a:moveTo>
                  <a:cubicBezTo>
                    <a:pt x="735" y="3103"/>
                    <a:pt x="1" y="6772"/>
                    <a:pt x="801" y="10141"/>
                  </a:cubicBezTo>
                  <a:cubicBezTo>
                    <a:pt x="1602" y="13510"/>
                    <a:pt x="4070" y="16612"/>
                    <a:pt x="7406" y="17680"/>
                  </a:cubicBezTo>
                  <a:cubicBezTo>
                    <a:pt x="8207" y="17944"/>
                    <a:pt x="9048" y="18072"/>
                    <a:pt x="9889" y="18072"/>
                  </a:cubicBezTo>
                  <a:cubicBezTo>
                    <a:pt x="12551" y="18072"/>
                    <a:pt x="15210" y="16792"/>
                    <a:pt x="16579" y="14511"/>
                  </a:cubicBezTo>
                  <a:cubicBezTo>
                    <a:pt x="14144" y="11976"/>
                    <a:pt x="12776" y="8607"/>
                    <a:pt x="10775" y="5671"/>
                  </a:cubicBezTo>
                  <a:cubicBezTo>
                    <a:pt x="8774" y="2769"/>
                    <a:pt x="5771" y="101"/>
                    <a:pt x="2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6"/>
            <p:cNvSpPr/>
            <p:nvPr/>
          </p:nvSpPr>
          <p:spPr>
            <a:xfrm>
              <a:off x="6977336" y="3045346"/>
              <a:ext cx="640458" cy="815545"/>
            </a:xfrm>
            <a:custGeom>
              <a:rect b="b" l="l" r="r" t="t"/>
              <a:pathLst>
                <a:path extrusionOk="0" h="29522" w="23184">
                  <a:moveTo>
                    <a:pt x="5904" y="1"/>
                  </a:moveTo>
                  <a:lnTo>
                    <a:pt x="4237" y="10008"/>
                  </a:lnTo>
                  <a:lnTo>
                    <a:pt x="0" y="10008"/>
                  </a:lnTo>
                  <a:lnTo>
                    <a:pt x="5037" y="29522"/>
                  </a:lnTo>
                  <a:lnTo>
                    <a:pt x="23183" y="10008"/>
                  </a:lnTo>
                  <a:lnTo>
                    <a:pt x="17313" y="10008"/>
                  </a:lnTo>
                  <a:lnTo>
                    <a:pt x="1407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46"/>
            <p:cNvSpPr/>
            <p:nvPr/>
          </p:nvSpPr>
          <p:spPr>
            <a:xfrm>
              <a:off x="7130298" y="3047196"/>
              <a:ext cx="304124" cy="213735"/>
            </a:xfrm>
            <a:custGeom>
              <a:rect b="b" l="l" r="r" t="t"/>
              <a:pathLst>
                <a:path extrusionOk="0" h="7737" w="11009">
                  <a:moveTo>
                    <a:pt x="367" y="0"/>
                  </a:moveTo>
                  <a:lnTo>
                    <a:pt x="1" y="2369"/>
                  </a:lnTo>
                  <a:cubicBezTo>
                    <a:pt x="1669" y="4919"/>
                    <a:pt x="4675" y="7736"/>
                    <a:pt x="10028" y="7736"/>
                  </a:cubicBezTo>
                  <a:cubicBezTo>
                    <a:pt x="10346" y="7736"/>
                    <a:pt x="10673" y="7726"/>
                    <a:pt x="11008" y="7706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46"/>
            <p:cNvSpPr/>
            <p:nvPr/>
          </p:nvSpPr>
          <p:spPr>
            <a:xfrm>
              <a:off x="7106346" y="3045346"/>
              <a:ext cx="511449" cy="423906"/>
            </a:xfrm>
            <a:custGeom>
              <a:rect b="b" l="l" r="r" t="t"/>
              <a:pathLst>
                <a:path extrusionOk="0" h="15345" w="18514">
                  <a:moveTo>
                    <a:pt x="1234" y="1"/>
                  </a:moveTo>
                  <a:lnTo>
                    <a:pt x="0" y="7439"/>
                  </a:lnTo>
                  <a:lnTo>
                    <a:pt x="13543" y="15345"/>
                  </a:lnTo>
                  <a:lnTo>
                    <a:pt x="18513" y="10008"/>
                  </a:lnTo>
                  <a:lnTo>
                    <a:pt x="12643" y="10008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46"/>
            <p:cNvSpPr/>
            <p:nvPr/>
          </p:nvSpPr>
          <p:spPr>
            <a:xfrm>
              <a:off x="6417065" y="3321792"/>
              <a:ext cx="633082" cy="750129"/>
            </a:xfrm>
            <a:custGeom>
              <a:rect b="b" l="l" r="r" t="t"/>
              <a:pathLst>
                <a:path extrusionOk="0" h="27154" w="22917">
                  <a:moveTo>
                    <a:pt x="18080" y="1"/>
                  </a:moveTo>
                  <a:cubicBezTo>
                    <a:pt x="15811" y="1"/>
                    <a:pt x="13643" y="968"/>
                    <a:pt x="12142" y="2669"/>
                  </a:cubicBezTo>
                  <a:lnTo>
                    <a:pt x="0" y="17647"/>
                  </a:lnTo>
                  <a:lnTo>
                    <a:pt x="17746" y="27154"/>
                  </a:lnTo>
                  <a:lnTo>
                    <a:pt x="22916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46"/>
            <p:cNvSpPr/>
            <p:nvPr/>
          </p:nvSpPr>
          <p:spPr>
            <a:xfrm>
              <a:off x="6564502" y="3435138"/>
              <a:ext cx="450619" cy="636784"/>
            </a:xfrm>
            <a:custGeom>
              <a:rect b="b" l="l" r="r" t="t"/>
              <a:pathLst>
                <a:path extrusionOk="0" h="23051" w="16312">
                  <a:moveTo>
                    <a:pt x="14344" y="1"/>
                  </a:moveTo>
                  <a:lnTo>
                    <a:pt x="0" y="16379"/>
                  </a:lnTo>
                  <a:lnTo>
                    <a:pt x="12409" y="23051"/>
                  </a:lnTo>
                  <a:lnTo>
                    <a:pt x="16312" y="2636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46"/>
            <p:cNvSpPr/>
            <p:nvPr/>
          </p:nvSpPr>
          <p:spPr>
            <a:xfrm>
              <a:off x="7423210" y="2441761"/>
              <a:ext cx="316223" cy="421060"/>
            </a:xfrm>
            <a:custGeom>
              <a:rect b="b" l="l" r="r" t="t"/>
              <a:pathLst>
                <a:path extrusionOk="0" h="15242" w="11447">
                  <a:moveTo>
                    <a:pt x="405" y="1"/>
                  </a:moveTo>
                  <a:cubicBezTo>
                    <a:pt x="405" y="1"/>
                    <a:pt x="0" y="15242"/>
                    <a:pt x="3734" y="15242"/>
                  </a:cubicBezTo>
                  <a:cubicBezTo>
                    <a:pt x="4286" y="15242"/>
                    <a:pt x="4928" y="14909"/>
                    <a:pt x="5676" y="14144"/>
                  </a:cubicBezTo>
                  <a:cubicBezTo>
                    <a:pt x="11447" y="8173"/>
                    <a:pt x="5109" y="1635"/>
                    <a:pt x="5109" y="163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46"/>
            <p:cNvSpPr/>
            <p:nvPr/>
          </p:nvSpPr>
          <p:spPr>
            <a:xfrm>
              <a:off x="6898990" y="2333027"/>
              <a:ext cx="669050" cy="778694"/>
            </a:xfrm>
            <a:custGeom>
              <a:rect b="b" l="l" r="r" t="t"/>
              <a:pathLst>
                <a:path extrusionOk="0" h="28188" w="24219">
                  <a:moveTo>
                    <a:pt x="1" y="1"/>
                  </a:moveTo>
                  <a:lnTo>
                    <a:pt x="568" y="17680"/>
                  </a:lnTo>
                  <a:cubicBezTo>
                    <a:pt x="568" y="23451"/>
                    <a:pt x="5271" y="28187"/>
                    <a:pt x="11075" y="28187"/>
                  </a:cubicBezTo>
                  <a:lnTo>
                    <a:pt x="13711" y="28187"/>
                  </a:lnTo>
                  <a:cubicBezTo>
                    <a:pt x="19515" y="28187"/>
                    <a:pt x="24218" y="23517"/>
                    <a:pt x="24185" y="17680"/>
                  </a:cubicBezTo>
                  <a:lnTo>
                    <a:pt x="2358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46"/>
            <p:cNvSpPr/>
            <p:nvPr/>
          </p:nvSpPr>
          <p:spPr>
            <a:xfrm>
              <a:off x="7285110" y="2748263"/>
              <a:ext cx="53482" cy="165336"/>
            </a:xfrm>
            <a:custGeom>
              <a:rect b="b" l="l" r="r" t="t"/>
              <a:pathLst>
                <a:path extrusionOk="0" h="5985" w="1936">
                  <a:moveTo>
                    <a:pt x="273" y="0"/>
                  </a:moveTo>
                  <a:cubicBezTo>
                    <a:pt x="191" y="0"/>
                    <a:pt x="104" y="25"/>
                    <a:pt x="67" y="80"/>
                  </a:cubicBezTo>
                  <a:cubicBezTo>
                    <a:pt x="1" y="180"/>
                    <a:pt x="1" y="381"/>
                    <a:pt x="101" y="481"/>
                  </a:cubicBezTo>
                  <a:cubicBezTo>
                    <a:pt x="868" y="1048"/>
                    <a:pt x="1335" y="1982"/>
                    <a:pt x="1368" y="2916"/>
                  </a:cubicBezTo>
                  <a:cubicBezTo>
                    <a:pt x="1368" y="3883"/>
                    <a:pt x="935" y="4850"/>
                    <a:pt x="234" y="5484"/>
                  </a:cubicBezTo>
                  <a:cubicBezTo>
                    <a:pt x="101" y="5584"/>
                    <a:pt x="101" y="5751"/>
                    <a:pt x="201" y="5884"/>
                  </a:cubicBezTo>
                  <a:cubicBezTo>
                    <a:pt x="234" y="5918"/>
                    <a:pt x="334" y="5985"/>
                    <a:pt x="401" y="5985"/>
                  </a:cubicBezTo>
                  <a:cubicBezTo>
                    <a:pt x="468" y="5985"/>
                    <a:pt x="519" y="5955"/>
                    <a:pt x="556" y="5955"/>
                  </a:cubicBezTo>
                  <a:cubicBezTo>
                    <a:pt x="575" y="5955"/>
                    <a:pt x="590" y="5962"/>
                    <a:pt x="601" y="5985"/>
                  </a:cubicBezTo>
                  <a:cubicBezTo>
                    <a:pt x="1435" y="5217"/>
                    <a:pt x="1935" y="4083"/>
                    <a:pt x="1902" y="2982"/>
                  </a:cubicBezTo>
                  <a:cubicBezTo>
                    <a:pt x="1902" y="1848"/>
                    <a:pt x="1335" y="747"/>
                    <a:pt x="434" y="47"/>
                  </a:cubicBezTo>
                  <a:cubicBezTo>
                    <a:pt x="404" y="17"/>
                    <a:pt x="341" y="0"/>
                    <a:pt x="273" y="0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46"/>
            <p:cNvSpPr/>
            <p:nvPr/>
          </p:nvSpPr>
          <p:spPr>
            <a:xfrm>
              <a:off x="6953357" y="2731108"/>
              <a:ext cx="198154" cy="198154"/>
            </a:xfrm>
            <a:custGeom>
              <a:rect b="b" l="l" r="r" t="t"/>
              <a:pathLst>
                <a:path extrusionOk="0" h="7173" w="7173">
                  <a:moveTo>
                    <a:pt x="3570" y="1"/>
                  </a:moveTo>
                  <a:cubicBezTo>
                    <a:pt x="1602" y="1"/>
                    <a:pt x="1" y="1602"/>
                    <a:pt x="1" y="3603"/>
                  </a:cubicBezTo>
                  <a:cubicBezTo>
                    <a:pt x="1" y="5571"/>
                    <a:pt x="1602" y="7173"/>
                    <a:pt x="3570" y="7173"/>
                  </a:cubicBezTo>
                  <a:cubicBezTo>
                    <a:pt x="5538" y="7173"/>
                    <a:pt x="7173" y="5571"/>
                    <a:pt x="7173" y="3603"/>
                  </a:cubicBezTo>
                  <a:cubicBezTo>
                    <a:pt x="7173" y="1602"/>
                    <a:pt x="5538" y="1"/>
                    <a:pt x="3570" y="1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46"/>
            <p:cNvSpPr/>
            <p:nvPr/>
          </p:nvSpPr>
          <p:spPr>
            <a:xfrm>
              <a:off x="7433486" y="2730196"/>
              <a:ext cx="134561" cy="199066"/>
            </a:xfrm>
            <a:custGeom>
              <a:rect b="b" l="l" r="r" t="t"/>
              <a:pathLst>
                <a:path extrusionOk="0" h="7206" w="4871">
                  <a:moveTo>
                    <a:pt x="3636" y="0"/>
                  </a:moveTo>
                  <a:cubicBezTo>
                    <a:pt x="1635" y="0"/>
                    <a:pt x="0" y="1635"/>
                    <a:pt x="0" y="3636"/>
                  </a:cubicBezTo>
                  <a:cubicBezTo>
                    <a:pt x="0" y="5638"/>
                    <a:pt x="1601" y="7206"/>
                    <a:pt x="3569" y="7206"/>
                  </a:cubicBezTo>
                  <a:cubicBezTo>
                    <a:pt x="3736" y="7206"/>
                    <a:pt x="3936" y="7206"/>
                    <a:pt x="4136" y="7172"/>
                  </a:cubicBezTo>
                  <a:cubicBezTo>
                    <a:pt x="4570" y="5971"/>
                    <a:pt x="4870" y="4670"/>
                    <a:pt x="4870" y="3336"/>
                  </a:cubicBezTo>
                  <a:lnTo>
                    <a:pt x="4803" y="201"/>
                  </a:lnTo>
                  <a:cubicBezTo>
                    <a:pt x="4403" y="67"/>
                    <a:pt x="4036" y="0"/>
                    <a:pt x="3636" y="0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46"/>
            <p:cNvSpPr/>
            <p:nvPr/>
          </p:nvSpPr>
          <p:spPr>
            <a:xfrm>
              <a:off x="7101733" y="2122937"/>
              <a:ext cx="180640" cy="191276"/>
            </a:xfrm>
            <a:custGeom>
              <a:rect b="b" l="l" r="r" t="t"/>
              <a:pathLst>
                <a:path extrusionOk="0" h="6924" w="6539">
                  <a:moveTo>
                    <a:pt x="4537" y="0"/>
                  </a:moveTo>
                  <a:cubicBezTo>
                    <a:pt x="5171" y="1368"/>
                    <a:pt x="4637" y="3036"/>
                    <a:pt x="3670" y="4170"/>
                  </a:cubicBezTo>
                  <a:cubicBezTo>
                    <a:pt x="2669" y="5337"/>
                    <a:pt x="1335" y="6038"/>
                    <a:pt x="0" y="6772"/>
                  </a:cubicBezTo>
                  <a:cubicBezTo>
                    <a:pt x="539" y="6874"/>
                    <a:pt x="1059" y="6923"/>
                    <a:pt x="1552" y="6923"/>
                  </a:cubicBezTo>
                  <a:cubicBezTo>
                    <a:pt x="3468" y="6923"/>
                    <a:pt x="4981" y="6177"/>
                    <a:pt x="5671" y="4904"/>
                  </a:cubicBezTo>
                  <a:cubicBezTo>
                    <a:pt x="6538" y="3302"/>
                    <a:pt x="6038" y="110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46"/>
            <p:cNvSpPr/>
            <p:nvPr/>
          </p:nvSpPr>
          <p:spPr>
            <a:xfrm>
              <a:off x="6706414" y="2283772"/>
              <a:ext cx="479183" cy="408657"/>
            </a:xfrm>
            <a:custGeom>
              <a:rect b="b" l="l" r="r" t="t"/>
              <a:pathLst>
                <a:path extrusionOk="0" h="14793" w="17346">
                  <a:moveTo>
                    <a:pt x="13643" y="1"/>
                  </a:moveTo>
                  <a:cubicBezTo>
                    <a:pt x="10083" y="1"/>
                    <a:pt x="5267" y="1093"/>
                    <a:pt x="2969" y="3185"/>
                  </a:cubicBezTo>
                  <a:cubicBezTo>
                    <a:pt x="0" y="5953"/>
                    <a:pt x="601" y="11124"/>
                    <a:pt x="2302" y="14793"/>
                  </a:cubicBezTo>
                  <a:cubicBezTo>
                    <a:pt x="5971" y="14793"/>
                    <a:pt x="10541" y="12725"/>
                    <a:pt x="13210" y="10223"/>
                  </a:cubicBezTo>
                  <a:cubicBezTo>
                    <a:pt x="15878" y="7721"/>
                    <a:pt x="17346" y="3818"/>
                    <a:pt x="16345" y="282"/>
                  </a:cubicBezTo>
                  <a:cubicBezTo>
                    <a:pt x="15614" y="94"/>
                    <a:pt x="14682" y="1"/>
                    <a:pt x="13643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46"/>
            <p:cNvSpPr/>
            <p:nvPr/>
          </p:nvSpPr>
          <p:spPr>
            <a:xfrm>
              <a:off x="6559888" y="2672128"/>
              <a:ext cx="298599" cy="346638"/>
            </a:xfrm>
            <a:custGeom>
              <a:rect b="b" l="l" r="r" t="t"/>
              <a:pathLst>
                <a:path extrusionOk="0" h="12548" w="10809">
                  <a:moveTo>
                    <a:pt x="10808" y="1"/>
                  </a:moveTo>
                  <a:cubicBezTo>
                    <a:pt x="9074" y="1002"/>
                    <a:pt x="7005" y="1435"/>
                    <a:pt x="5137" y="2169"/>
                  </a:cubicBezTo>
                  <a:cubicBezTo>
                    <a:pt x="3269" y="2936"/>
                    <a:pt x="1401" y="4104"/>
                    <a:pt x="634" y="5972"/>
                  </a:cubicBezTo>
                  <a:cubicBezTo>
                    <a:pt x="0" y="7573"/>
                    <a:pt x="267" y="9441"/>
                    <a:pt x="1335" y="10775"/>
                  </a:cubicBezTo>
                  <a:cubicBezTo>
                    <a:pt x="2232" y="11897"/>
                    <a:pt x="3672" y="12548"/>
                    <a:pt x="5100" y="12548"/>
                  </a:cubicBezTo>
                  <a:cubicBezTo>
                    <a:pt x="5370" y="12548"/>
                    <a:pt x="5639" y="12524"/>
                    <a:pt x="5905" y="12477"/>
                  </a:cubicBezTo>
                  <a:cubicBezTo>
                    <a:pt x="4237" y="11676"/>
                    <a:pt x="3303" y="9741"/>
                    <a:pt x="3403" y="7907"/>
                  </a:cubicBezTo>
                  <a:cubicBezTo>
                    <a:pt x="3503" y="6072"/>
                    <a:pt x="4504" y="4337"/>
                    <a:pt x="5938" y="3137"/>
                  </a:cubicBezTo>
                  <a:cubicBezTo>
                    <a:pt x="7272" y="1936"/>
                    <a:pt x="8974" y="1135"/>
                    <a:pt x="10808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46"/>
            <p:cNvSpPr/>
            <p:nvPr/>
          </p:nvSpPr>
          <p:spPr>
            <a:xfrm>
              <a:off x="6647433" y="2706245"/>
              <a:ext cx="280145" cy="520206"/>
            </a:xfrm>
            <a:custGeom>
              <a:rect b="b" l="l" r="r" t="t"/>
              <a:pathLst>
                <a:path extrusionOk="0" h="18831" w="10141">
                  <a:moveTo>
                    <a:pt x="4737" y="0"/>
                  </a:moveTo>
                  <a:cubicBezTo>
                    <a:pt x="2936" y="2335"/>
                    <a:pt x="1335" y="4904"/>
                    <a:pt x="668" y="7772"/>
                  </a:cubicBezTo>
                  <a:cubicBezTo>
                    <a:pt x="0" y="10675"/>
                    <a:pt x="401" y="13877"/>
                    <a:pt x="2235" y="16212"/>
                  </a:cubicBezTo>
                  <a:cubicBezTo>
                    <a:pt x="3520" y="17824"/>
                    <a:pt x="5591" y="18831"/>
                    <a:pt x="7622" y="18831"/>
                  </a:cubicBezTo>
                  <a:cubicBezTo>
                    <a:pt x="8490" y="18831"/>
                    <a:pt x="9351" y="18646"/>
                    <a:pt x="10141" y="18247"/>
                  </a:cubicBezTo>
                  <a:lnTo>
                    <a:pt x="10141" y="18247"/>
                  </a:lnTo>
                  <a:cubicBezTo>
                    <a:pt x="9879" y="18307"/>
                    <a:pt x="9618" y="18336"/>
                    <a:pt x="9359" y="18336"/>
                  </a:cubicBezTo>
                  <a:cubicBezTo>
                    <a:pt x="7344" y="18336"/>
                    <a:pt x="5495" y="16588"/>
                    <a:pt x="4904" y="14577"/>
                  </a:cubicBezTo>
                  <a:cubicBezTo>
                    <a:pt x="4237" y="12342"/>
                    <a:pt x="4770" y="9907"/>
                    <a:pt x="5338" y="7606"/>
                  </a:cubicBezTo>
                  <a:cubicBezTo>
                    <a:pt x="5905" y="5337"/>
                    <a:pt x="6505" y="2936"/>
                    <a:pt x="4737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46"/>
            <p:cNvSpPr/>
            <p:nvPr/>
          </p:nvSpPr>
          <p:spPr>
            <a:xfrm>
              <a:off x="7611311" y="2716384"/>
              <a:ext cx="28" cy="28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46"/>
            <p:cNvSpPr/>
            <p:nvPr/>
          </p:nvSpPr>
          <p:spPr>
            <a:xfrm>
              <a:off x="7617775" y="2648177"/>
              <a:ext cx="197215" cy="463548"/>
            </a:xfrm>
            <a:custGeom>
              <a:rect b="b" l="l" r="r" t="t"/>
              <a:pathLst>
                <a:path extrusionOk="0" h="16780" w="7139">
                  <a:moveTo>
                    <a:pt x="0" y="1"/>
                  </a:moveTo>
                  <a:lnTo>
                    <a:pt x="0" y="1"/>
                  </a:lnTo>
                  <a:cubicBezTo>
                    <a:pt x="34" y="2136"/>
                    <a:pt x="601" y="4137"/>
                    <a:pt x="1502" y="5938"/>
                  </a:cubicBezTo>
                  <a:cubicBezTo>
                    <a:pt x="2335" y="7673"/>
                    <a:pt x="3470" y="9307"/>
                    <a:pt x="4137" y="11142"/>
                  </a:cubicBezTo>
                  <a:cubicBezTo>
                    <a:pt x="4804" y="12977"/>
                    <a:pt x="4971" y="15112"/>
                    <a:pt x="3903" y="16779"/>
                  </a:cubicBezTo>
                  <a:cubicBezTo>
                    <a:pt x="6005" y="16012"/>
                    <a:pt x="7139" y="13510"/>
                    <a:pt x="6905" y="11309"/>
                  </a:cubicBezTo>
                  <a:cubicBezTo>
                    <a:pt x="6705" y="9040"/>
                    <a:pt x="5471" y="7039"/>
                    <a:pt x="4070" y="5304"/>
                  </a:cubicBezTo>
                  <a:cubicBezTo>
                    <a:pt x="2702" y="3537"/>
                    <a:pt x="1101" y="19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46"/>
            <p:cNvSpPr/>
            <p:nvPr/>
          </p:nvSpPr>
          <p:spPr>
            <a:xfrm>
              <a:off x="7184664" y="2269130"/>
              <a:ext cx="452470" cy="348213"/>
            </a:xfrm>
            <a:custGeom>
              <a:rect b="b" l="l" r="r" t="t"/>
              <a:pathLst>
                <a:path extrusionOk="0" h="12605" w="16379">
                  <a:moveTo>
                    <a:pt x="5353" y="0"/>
                  </a:moveTo>
                  <a:cubicBezTo>
                    <a:pt x="3457" y="0"/>
                    <a:pt x="1506" y="150"/>
                    <a:pt x="1" y="546"/>
                  </a:cubicBezTo>
                  <a:cubicBezTo>
                    <a:pt x="3136" y="5749"/>
                    <a:pt x="8473" y="10386"/>
                    <a:pt x="13410" y="12354"/>
                  </a:cubicBezTo>
                  <a:cubicBezTo>
                    <a:pt x="13761" y="12471"/>
                    <a:pt x="14145" y="12605"/>
                    <a:pt x="14516" y="12605"/>
                  </a:cubicBezTo>
                  <a:cubicBezTo>
                    <a:pt x="14674" y="12605"/>
                    <a:pt x="14829" y="12581"/>
                    <a:pt x="14978" y="12521"/>
                  </a:cubicBezTo>
                  <a:cubicBezTo>
                    <a:pt x="15712" y="12187"/>
                    <a:pt x="15912" y="11220"/>
                    <a:pt x="16012" y="10386"/>
                  </a:cubicBezTo>
                  <a:cubicBezTo>
                    <a:pt x="16212" y="8251"/>
                    <a:pt x="16379" y="6050"/>
                    <a:pt x="15478" y="4148"/>
                  </a:cubicBezTo>
                  <a:cubicBezTo>
                    <a:pt x="14344" y="1746"/>
                    <a:pt x="11642" y="412"/>
                    <a:pt x="9007" y="179"/>
                  </a:cubicBezTo>
                  <a:cubicBezTo>
                    <a:pt x="7923" y="70"/>
                    <a:pt x="6651" y="0"/>
                    <a:pt x="5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46"/>
            <p:cNvSpPr/>
            <p:nvPr/>
          </p:nvSpPr>
          <p:spPr>
            <a:xfrm>
              <a:off x="7153337" y="2901584"/>
              <a:ext cx="197215" cy="96798"/>
            </a:xfrm>
            <a:custGeom>
              <a:rect b="b" l="l" r="r" t="t"/>
              <a:pathLst>
                <a:path extrusionOk="0" h="3504" w="7139">
                  <a:moveTo>
                    <a:pt x="307" y="1"/>
                  </a:moveTo>
                  <a:cubicBezTo>
                    <a:pt x="260" y="1"/>
                    <a:pt x="212" y="12"/>
                    <a:pt x="167" y="34"/>
                  </a:cubicBezTo>
                  <a:cubicBezTo>
                    <a:pt x="34" y="134"/>
                    <a:pt x="0" y="301"/>
                    <a:pt x="101" y="435"/>
                  </a:cubicBezTo>
                  <a:cubicBezTo>
                    <a:pt x="1201" y="2336"/>
                    <a:pt x="3370" y="3503"/>
                    <a:pt x="5604" y="3503"/>
                  </a:cubicBezTo>
                  <a:cubicBezTo>
                    <a:pt x="6038" y="3503"/>
                    <a:pt x="6505" y="3470"/>
                    <a:pt x="6872" y="3370"/>
                  </a:cubicBezTo>
                  <a:cubicBezTo>
                    <a:pt x="7039" y="3337"/>
                    <a:pt x="7139" y="3203"/>
                    <a:pt x="7106" y="3036"/>
                  </a:cubicBezTo>
                  <a:cubicBezTo>
                    <a:pt x="7050" y="2897"/>
                    <a:pt x="6971" y="2828"/>
                    <a:pt x="6850" y="2828"/>
                  </a:cubicBezTo>
                  <a:cubicBezTo>
                    <a:pt x="6826" y="2828"/>
                    <a:pt x="6800" y="2831"/>
                    <a:pt x="6772" y="2836"/>
                  </a:cubicBezTo>
                  <a:cubicBezTo>
                    <a:pt x="6402" y="2916"/>
                    <a:pt x="6024" y="2954"/>
                    <a:pt x="5644" y="2954"/>
                  </a:cubicBezTo>
                  <a:cubicBezTo>
                    <a:pt x="3627" y="2954"/>
                    <a:pt x="1573" y="1875"/>
                    <a:pt x="534" y="134"/>
                  </a:cubicBezTo>
                  <a:cubicBezTo>
                    <a:pt x="490" y="45"/>
                    <a:pt x="401" y="1"/>
                    <a:pt x="307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46"/>
            <p:cNvSpPr/>
            <p:nvPr/>
          </p:nvSpPr>
          <p:spPr>
            <a:xfrm>
              <a:off x="6715613" y="2573478"/>
              <a:ext cx="238708" cy="158457"/>
            </a:xfrm>
            <a:custGeom>
              <a:rect b="b" l="l" r="r" t="t"/>
              <a:pathLst>
                <a:path extrusionOk="0" h="5736" w="8641">
                  <a:moveTo>
                    <a:pt x="6196" y="0"/>
                  </a:moveTo>
                  <a:cubicBezTo>
                    <a:pt x="5922" y="0"/>
                    <a:pt x="5643" y="54"/>
                    <a:pt x="5371" y="170"/>
                  </a:cubicBezTo>
                  <a:lnTo>
                    <a:pt x="1669" y="1637"/>
                  </a:lnTo>
                  <a:cubicBezTo>
                    <a:pt x="535" y="2071"/>
                    <a:pt x="1" y="3372"/>
                    <a:pt x="535" y="4506"/>
                  </a:cubicBezTo>
                  <a:lnTo>
                    <a:pt x="535" y="4539"/>
                  </a:lnTo>
                  <a:cubicBezTo>
                    <a:pt x="908" y="5286"/>
                    <a:pt x="1690" y="5736"/>
                    <a:pt x="2492" y="5736"/>
                  </a:cubicBezTo>
                  <a:cubicBezTo>
                    <a:pt x="2765" y="5736"/>
                    <a:pt x="3041" y="5684"/>
                    <a:pt x="3303" y="5573"/>
                  </a:cubicBezTo>
                  <a:lnTo>
                    <a:pt x="7006" y="4072"/>
                  </a:lnTo>
                  <a:cubicBezTo>
                    <a:pt x="8107" y="3639"/>
                    <a:pt x="8640" y="2404"/>
                    <a:pt x="8173" y="1337"/>
                  </a:cubicBezTo>
                  <a:cubicBezTo>
                    <a:pt x="7821" y="508"/>
                    <a:pt x="7034" y="0"/>
                    <a:pt x="6196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46"/>
            <p:cNvSpPr/>
            <p:nvPr/>
          </p:nvSpPr>
          <p:spPr>
            <a:xfrm>
              <a:off x="6882415" y="2492315"/>
              <a:ext cx="667199" cy="352274"/>
            </a:xfrm>
            <a:custGeom>
              <a:rect b="b" l="l" r="r" t="t"/>
              <a:pathLst>
                <a:path extrusionOk="0" h="12752" w="24152">
                  <a:moveTo>
                    <a:pt x="13918" y="0"/>
                  </a:moveTo>
                  <a:cubicBezTo>
                    <a:pt x="9110" y="0"/>
                    <a:pt x="4288" y="1065"/>
                    <a:pt x="0" y="3007"/>
                  </a:cubicBezTo>
                  <a:cubicBezTo>
                    <a:pt x="601" y="5576"/>
                    <a:pt x="1335" y="8144"/>
                    <a:pt x="3003" y="10146"/>
                  </a:cubicBezTo>
                  <a:cubicBezTo>
                    <a:pt x="4286" y="11685"/>
                    <a:pt x="6259" y="12751"/>
                    <a:pt x="8226" y="12751"/>
                  </a:cubicBezTo>
                  <a:cubicBezTo>
                    <a:pt x="8815" y="12751"/>
                    <a:pt x="9405" y="12655"/>
                    <a:pt x="9974" y="12448"/>
                  </a:cubicBezTo>
                  <a:cubicBezTo>
                    <a:pt x="11309" y="11947"/>
                    <a:pt x="12476" y="10813"/>
                    <a:pt x="13944" y="10780"/>
                  </a:cubicBezTo>
                  <a:cubicBezTo>
                    <a:pt x="13960" y="10779"/>
                    <a:pt x="13977" y="10779"/>
                    <a:pt x="13993" y="10779"/>
                  </a:cubicBezTo>
                  <a:cubicBezTo>
                    <a:pt x="15871" y="10779"/>
                    <a:pt x="17363" y="12648"/>
                    <a:pt x="19281" y="12648"/>
                  </a:cubicBezTo>
                  <a:cubicBezTo>
                    <a:pt x="19306" y="12648"/>
                    <a:pt x="19331" y="12649"/>
                    <a:pt x="19357" y="12649"/>
                  </a:cubicBezTo>
                  <a:cubicBezTo>
                    <a:pt x="20432" y="12649"/>
                    <a:pt x="21499" y="11960"/>
                    <a:pt x="22183" y="11080"/>
                  </a:cubicBezTo>
                  <a:cubicBezTo>
                    <a:pt x="22883" y="10146"/>
                    <a:pt x="23217" y="9012"/>
                    <a:pt x="23517" y="7944"/>
                  </a:cubicBezTo>
                  <a:cubicBezTo>
                    <a:pt x="23984" y="6010"/>
                    <a:pt x="24151" y="3775"/>
                    <a:pt x="22850" y="2274"/>
                  </a:cubicBezTo>
                  <a:cubicBezTo>
                    <a:pt x="21816" y="1006"/>
                    <a:pt x="20148" y="606"/>
                    <a:pt x="18547" y="339"/>
                  </a:cubicBezTo>
                  <a:cubicBezTo>
                    <a:pt x="17018" y="111"/>
                    <a:pt x="15469" y="0"/>
                    <a:pt x="1391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46"/>
            <p:cNvSpPr/>
            <p:nvPr/>
          </p:nvSpPr>
          <p:spPr>
            <a:xfrm>
              <a:off x="6778295" y="3321792"/>
              <a:ext cx="1021020" cy="902177"/>
            </a:xfrm>
            <a:custGeom>
              <a:rect b="b" l="l" r="r" t="t"/>
              <a:pathLst>
                <a:path extrusionOk="0" h="32658" w="3696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46"/>
            <p:cNvSpPr/>
            <p:nvPr/>
          </p:nvSpPr>
          <p:spPr>
            <a:xfrm>
              <a:off x="6778295" y="3321792"/>
              <a:ext cx="1021020" cy="902177"/>
            </a:xfrm>
            <a:custGeom>
              <a:rect b="b" l="l" r="r" t="t"/>
              <a:pathLst>
                <a:path extrusionOk="0" h="32658" w="3696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46"/>
            <p:cNvSpPr/>
            <p:nvPr/>
          </p:nvSpPr>
          <p:spPr>
            <a:xfrm>
              <a:off x="6792108" y="3859049"/>
              <a:ext cx="1007207" cy="364926"/>
            </a:xfrm>
            <a:custGeom>
              <a:rect b="b" l="l" r="r" t="t"/>
              <a:pathLst>
                <a:path extrusionOk="0" h="13210" w="36460">
                  <a:moveTo>
                    <a:pt x="0" y="0"/>
                  </a:moveTo>
                  <a:lnTo>
                    <a:pt x="0" y="0"/>
                  </a:lnTo>
                  <a:cubicBezTo>
                    <a:pt x="167" y="967"/>
                    <a:pt x="334" y="1901"/>
                    <a:pt x="568" y="2869"/>
                  </a:cubicBezTo>
                  <a:cubicBezTo>
                    <a:pt x="1401" y="6004"/>
                    <a:pt x="2936" y="10307"/>
                    <a:pt x="4370" y="13210"/>
                  </a:cubicBezTo>
                  <a:lnTo>
                    <a:pt x="33291" y="13210"/>
                  </a:lnTo>
                  <a:lnTo>
                    <a:pt x="36460" y="967"/>
                  </a:lnTo>
                  <a:lnTo>
                    <a:pt x="36426" y="834"/>
                  </a:lnTo>
                  <a:cubicBezTo>
                    <a:pt x="29922" y="3136"/>
                    <a:pt x="19614" y="3970"/>
                    <a:pt x="13110" y="4570"/>
                  </a:cubicBezTo>
                  <a:cubicBezTo>
                    <a:pt x="12726" y="4607"/>
                    <a:pt x="12342" y="4625"/>
                    <a:pt x="11959" y="4625"/>
                  </a:cubicBezTo>
                  <a:cubicBezTo>
                    <a:pt x="7194" y="4625"/>
                    <a:pt x="2625" y="188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46"/>
            <p:cNvSpPr/>
            <p:nvPr/>
          </p:nvSpPr>
          <p:spPr>
            <a:xfrm>
              <a:off x="6927555" y="2471789"/>
              <a:ext cx="667199" cy="353434"/>
            </a:xfrm>
            <a:custGeom>
              <a:rect b="b" l="l" r="r" t="t"/>
              <a:pathLst>
                <a:path extrusionOk="0" h="12794" w="24152">
                  <a:moveTo>
                    <a:pt x="13946" y="1"/>
                  </a:moveTo>
                  <a:cubicBezTo>
                    <a:pt x="9129" y="1"/>
                    <a:pt x="4297" y="1104"/>
                    <a:pt x="1" y="3050"/>
                  </a:cubicBezTo>
                  <a:cubicBezTo>
                    <a:pt x="601" y="5585"/>
                    <a:pt x="1335" y="8187"/>
                    <a:pt x="3003" y="10188"/>
                  </a:cubicBezTo>
                  <a:cubicBezTo>
                    <a:pt x="4286" y="11728"/>
                    <a:pt x="6260" y="12794"/>
                    <a:pt x="8226" y="12794"/>
                  </a:cubicBezTo>
                  <a:cubicBezTo>
                    <a:pt x="8816" y="12794"/>
                    <a:pt x="9405" y="12698"/>
                    <a:pt x="9975" y="12490"/>
                  </a:cubicBezTo>
                  <a:cubicBezTo>
                    <a:pt x="11309" y="11990"/>
                    <a:pt x="12477" y="10856"/>
                    <a:pt x="13911" y="10822"/>
                  </a:cubicBezTo>
                  <a:cubicBezTo>
                    <a:pt x="13944" y="10821"/>
                    <a:pt x="13976" y="10821"/>
                    <a:pt x="14009" y="10821"/>
                  </a:cubicBezTo>
                  <a:cubicBezTo>
                    <a:pt x="15897" y="10821"/>
                    <a:pt x="17379" y="12690"/>
                    <a:pt x="19281" y="12690"/>
                  </a:cubicBezTo>
                  <a:cubicBezTo>
                    <a:pt x="19307" y="12691"/>
                    <a:pt x="19332" y="12691"/>
                    <a:pt x="19357" y="12691"/>
                  </a:cubicBezTo>
                  <a:cubicBezTo>
                    <a:pt x="20432" y="12691"/>
                    <a:pt x="21499" y="12002"/>
                    <a:pt x="22183" y="11089"/>
                  </a:cubicBezTo>
                  <a:cubicBezTo>
                    <a:pt x="22884" y="10188"/>
                    <a:pt x="23218" y="9054"/>
                    <a:pt x="23518" y="7920"/>
                  </a:cubicBezTo>
                  <a:cubicBezTo>
                    <a:pt x="23985" y="6019"/>
                    <a:pt x="24152" y="3750"/>
                    <a:pt x="22851" y="2249"/>
                  </a:cubicBezTo>
                  <a:cubicBezTo>
                    <a:pt x="21817" y="1015"/>
                    <a:pt x="20149" y="582"/>
                    <a:pt x="18548" y="348"/>
                  </a:cubicBezTo>
                  <a:cubicBezTo>
                    <a:pt x="17027" y="114"/>
                    <a:pt x="15488" y="1"/>
                    <a:pt x="13946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46"/>
            <p:cNvSpPr/>
            <p:nvPr/>
          </p:nvSpPr>
          <p:spPr>
            <a:xfrm>
              <a:off x="7121071" y="2472508"/>
              <a:ext cx="328102" cy="353572"/>
            </a:xfrm>
            <a:custGeom>
              <a:rect b="b" l="l" r="r" t="t"/>
              <a:pathLst>
                <a:path extrusionOk="0" h="12799" w="11877">
                  <a:moveTo>
                    <a:pt x="6939" y="1"/>
                  </a:moveTo>
                  <a:cubicBezTo>
                    <a:pt x="5457" y="1"/>
                    <a:pt x="3976" y="109"/>
                    <a:pt x="2503" y="322"/>
                  </a:cubicBezTo>
                  <a:lnTo>
                    <a:pt x="1" y="12664"/>
                  </a:lnTo>
                  <a:cubicBezTo>
                    <a:pt x="426" y="12749"/>
                    <a:pt x="851" y="12798"/>
                    <a:pt x="1274" y="12798"/>
                  </a:cubicBezTo>
                  <a:cubicBezTo>
                    <a:pt x="1846" y="12798"/>
                    <a:pt x="2413" y="12708"/>
                    <a:pt x="2970" y="12497"/>
                  </a:cubicBezTo>
                  <a:cubicBezTo>
                    <a:pt x="4304" y="11997"/>
                    <a:pt x="5472" y="10863"/>
                    <a:pt x="6906" y="10830"/>
                  </a:cubicBezTo>
                  <a:cubicBezTo>
                    <a:pt x="7473" y="10830"/>
                    <a:pt x="8007" y="10963"/>
                    <a:pt x="8507" y="11196"/>
                  </a:cubicBezTo>
                  <a:lnTo>
                    <a:pt x="11876" y="389"/>
                  </a:lnTo>
                  <a:cubicBezTo>
                    <a:pt x="11776" y="389"/>
                    <a:pt x="11643" y="355"/>
                    <a:pt x="11543" y="355"/>
                  </a:cubicBezTo>
                  <a:cubicBezTo>
                    <a:pt x="10014" y="118"/>
                    <a:pt x="8476" y="1"/>
                    <a:pt x="6939" y="1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46"/>
            <p:cNvSpPr/>
            <p:nvPr/>
          </p:nvSpPr>
          <p:spPr>
            <a:xfrm>
              <a:off x="7129386" y="2276423"/>
              <a:ext cx="228542" cy="357965"/>
            </a:xfrm>
            <a:custGeom>
              <a:rect b="b" l="l" r="r" t="t"/>
              <a:pathLst>
                <a:path extrusionOk="0" h="12958" w="8273">
                  <a:moveTo>
                    <a:pt x="2153" y="0"/>
                  </a:moveTo>
                  <a:cubicBezTo>
                    <a:pt x="1608" y="0"/>
                    <a:pt x="1191" y="267"/>
                    <a:pt x="1535" y="782"/>
                  </a:cubicBezTo>
                  <a:cubicBezTo>
                    <a:pt x="67" y="3184"/>
                    <a:pt x="0" y="6386"/>
                    <a:pt x="1368" y="8821"/>
                  </a:cubicBezTo>
                  <a:cubicBezTo>
                    <a:pt x="2735" y="11289"/>
                    <a:pt x="5504" y="12924"/>
                    <a:pt x="8273" y="12957"/>
                  </a:cubicBezTo>
                  <a:cubicBezTo>
                    <a:pt x="6004" y="11289"/>
                    <a:pt x="4537" y="8487"/>
                    <a:pt x="4470" y="5619"/>
                  </a:cubicBezTo>
                  <a:cubicBezTo>
                    <a:pt x="4403" y="4651"/>
                    <a:pt x="4537" y="3651"/>
                    <a:pt x="4470" y="2683"/>
                  </a:cubicBezTo>
                  <a:cubicBezTo>
                    <a:pt x="4337" y="1749"/>
                    <a:pt x="3903" y="749"/>
                    <a:pt x="3069" y="248"/>
                  </a:cubicBezTo>
                  <a:cubicBezTo>
                    <a:pt x="2796" y="82"/>
                    <a:pt x="2454" y="0"/>
                    <a:pt x="2153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46"/>
            <p:cNvSpPr/>
            <p:nvPr/>
          </p:nvSpPr>
          <p:spPr>
            <a:xfrm>
              <a:off x="7221517" y="2306176"/>
              <a:ext cx="300449" cy="320837"/>
            </a:xfrm>
            <a:custGeom>
              <a:rect b="b" l="l" r="r" t="t"/>
              <a:pathLst>
                <a:path extrusionOk="0" h="11614" w="10876">
                  <a:moveTo>
                    <a:pt x="227" y="1"/>
                  </a:moveTo>
                  <a:cubicBezTo>
                    <a:pt x="108" y="1"/>
                    <a:pt x="29" y="44"/>
                    <a:pt x="1" y="139"/>
                  </a:cubicBezTo>
                  <a:cubicBezTo>
                    <a:pt x="635" y="2874"/>
                    <a:pt x="1335" y="5676"/>
                    <a:pt x="3070" y="7944"/>
                  </a:cubicBezTo>
                  <a:cubicBezTo>
                    <a:pt x="4654" y="10006"/>
                    <a:pt x="7229" y="11614"/>
                    <a:pt x="9931" y="11614"/>
                  </a:cubicBezTo>
                  <a:cubicBezTo>
                    <a:pt x="10244" y="11614"/>
                    <a:pt x="10560" y="11592"/>
                    <a:pt x="10875" y="11547"/>
                  </a:cubicBezTo>
                  <a:cubicBezTo>
                    <a:pt x="8874" y="10913"/>
                    <a:pt x="7440" y="9245"/>
                    <a:pt x="6439" y="7544"/>
                  </a:cubicBezTo>
                  <a:cubicBezTo>
                    <a:pt x="5438" y="5843"/>
                    <a:pt x="4738" y="3941"/>
                    <a:pt x="3503" y="2374"/>
                  </a:cubicBezTo>
                  <a:cubicBezTo>
                    <a:pt x="2419" y="1094"/>
                    <a:pt x="824" y="1"/>
                    <a:pt x="227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7279585" y="3807444"/>
              <a:ext cx="692973" cy="804468"/>
            </a:xfrm>
            <a:custGeom>
              <a:rect b="b" l="l" r="r" t="t"/>
              <a:pathLst>
                <a:path extrusionOk="0" h="29121" w="25085">
                  <a:moveTo>
                    <a:pt x="12576" y="0"/>
                  </a:moveTo>
                  <a:lnTo>
                    <a:pt x="12576" y="33"/>
                  </a:lnTo>
                  <a:lnTo>
                    <a:pt x="12576" y="9840"/>
                  </a:lnTo>
                  <a:lnTo>
                    <a:pt x="0" y="23217"/>
                  </a:lnTo>
                  <a:lnTo>
                    <a:pt x="7005" y="29121"/>
                  </a:lnTo>
                  <a:lnTo>
                    <a:pt x="21082" y="16612"/>
                  </a:lnTo>
                  <a:cubicBezTo>
                    <a:pt x="23617" y="14344"/>
                    <a:pt x="25085" y="11075"/>
                    <a:pt x="25085" y="7672"/>
                  </a:cubicBezTo>
                  <a:lnTo>
                    <a:pt x="2508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46"/>
            <p:cNvSpPr/>
            <p:nvPr/>
          </p:nvSpPr>
          <p:spPr>
            <a:xfrm>
              <a:off x="7627002" y="3850733"/>
              <a:ext cx="345561" cy="169590"/>
            </a:xfrm>
            <a:custGeom>
              <a:rect b="b" l="l" r="r" t="t"/>
              <a:pathLst>
                <a:path extrusionOk="0" h="6139" w="12509">
                  <a:moveTo>
                    <a:pt x="0" y="1"/>
                  </a:moveTo>
                  <a:lnTo>
                    <a:pt x="0" y="6139"/>
                  </a:lnTo>
                  <a:lnTo>
                    <a:pt x="12509" y="5371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46"/>
            <p:cNvSpPr/>
            <p:nvPr/>
          </p:nvSpPr>
          <p:spPr>
            <a:xfrm>
              <a:off x="7510893" y="3321792"/>
              <a:ext cx="549213" cy="646922"/>
            </a:xfrm>
            <a:custGeom>
              <a:rect b="b" l="l" r="r" t="t"/>
              <a:pathLst>
                <a:path extrusionOk="0" h="23418" w="19881">
                  <a:moveTo>
                    <a:pt x="2168" y="1"/>
                  </a:moveTo>
                  <a:lnTo>
                    <a:pt x="0" y="23418"/>
                  </a:lnTo>
                  <a:lnTo>
                    <a:pt x="19881" y="22183"/>
                  </a:lnTo>
                  <a:lnTo>
                    <a:pt x="13176" y="4437"/>
                  </a:lnTo>
                  <a:cubicBezTo>
                    <a:pt x="11942" y="1735"/>
                    <a:pt x="9273" y="1"/>
                    <a:pt x="6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7510893" y="3321792"/>
              <a:ext cx="313323" cy="646922"/>
            </a:xfrm>
            <a:custGeom>
              <a:rect b="b" l="l" r="r" t="t"/>
              <a:pathLst>
                <a:path extrusionOk="0" h="23418" w="11342">
                  <a:moveTo>
                    <a:pt x="2168" y="1"/>
                  </a:moveTo>
                  <a:lnTo>
                    <a:pt x="0" y="23418"/>
                  </a:lnTo>
                  <a:lnTo>
                    <a:pt x="0" y="23418"/>
                  </a:lnTo>
                  <a:lnTo>
                    <a:pt x="11341" y="22684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7140436" y="3733713"/>
              <a:ext cx="25829" cy="488410"/>
            </a:xfrm>
            <a:custGeom>
              <a:rect b="b" l="l" r="r" t="t"/>
              <a:pathLst>
                <a:path extrusionOk="0" h="17680" w="935">
                  <a:moveTo>
                    <a:pt x="434" y="0"/>
                  </a:moveTo>
                  <a:cubicBezTo>
                    <a:pt x="267" y="34"/>
                    <a:pt x="101" y="201"/>
                    <a:pt x="101" y="401"/>
                  </a:cubicBezTo>
                  <a:lnTo>
                    <a:pt x="0" y="17246"/>
                  </a:lnTo>
                  <a:cubicBezTo>
                    <a:pt x="0" y="17513"/>
                    <a:pt x="167" y="17680"/>
                    <a:pt x="434" y="17680"/>
                  </a:cubicBezTo>
                  <a:cubicBezTo>
                    <a:pt x="668" y="17680"/>
                    <a:pt x="834" y="17513"/>
                    <a:pt x="834" y="17246"/>
                  </a:cubicBezTo>
                  <a:lnTo>
                    <a:pt x="934" y="401"/>
                  </a:lnTo>
                  <a:cubicBezTo>
                    <a:pt x="934" y="267"/>
                    <a:pt x="901" y="201"/>
                    <a:pt x="801" y="101"/>
                  </a:cubicBezTo>
                  <a:lnTo>
                    <a:pt x="501" y="4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6736829" y="2652182"/>
              <a:ext cx="223017" cy="236553"/>
            </a:xfrm>
            <a:custGeom>
              <a:rect b="b" l="l" r="r" t="t"/>
              <a:pathLst>
                <a:path extrusionOk="0" h="8563" w="8073">
                  <a:moveTo>
                    <a:pt x="3830" y="0"/>
                  </a:moveTo>
                  <a:cubicBezTo>
                    <a:pt x="2380" y="0"/>
                    <a:pt x="1150" y="1024"/>
                    <a:pt x="701" y="2157"/>
                  </a:cubicBezTo>
                  <a:cubicBezTo>
                    <a:pt x="0" y="3859"/>
                    <a:pt x="600" y="5960"/>
                    <a:pt x="2035" y="7294"/>
                  </a:cubicBezTo>
                  <a:cubicBezTo>
                    <a:pt x="3308" y="8507"/>
                    <a:pt x="5078" y="8562"/>
                    <a:pt x="6968" y="8562"/>
                  </a:cubicBezTo>
                  <a:cubicBezTo>
                    <a:pt x="7157" y="8562"/>
                    <a:pt x="7348" y="8562"/>
                    <a:pt x="7539" y="8562"/>
                  </a:cubicBezTo>
                  <a:cubicBezTo>
                    <a:pt x="7672" y="5293"/>
                    <a:pt x="8072" y="4159"/>
                    <a:pt x="6371" y="1123"/>
                  </a:cubicBezTo>
                  <a:cubicBezTo>
                    <a:pt x="5521" y="321"/>
                    <a:pt x="4641" y="0"/>
                    <a:pt x="383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7273121" y="4055326"/>
              <a:ext cx="389816" cy="408242"/>
            </a:xfrm>
            <a:custGeom>
              <a:rect b="b" l="l" r="r" t="t"/>
              <a:pathLst>
                <a:path extrusionOk="0" h="14778" w="14111">
                  <a:moveTo>
                    <a:pt x="13761" y="0"/>
                  </a:moveTo>
                  <a:cubicBezTo>
                    <a:pt x="13686" y="0"/>
                    <a:pt x="13611" y="34"/>
                    <a:pt x="13544" y="100"/>
                  </a:cubicBezTo>
                  <a:lnTo>
                    <a:pt x="134" y="14277"/>
                  </a:lnTo>
                  <a:cubicBezTo>
                    <a:pt x="1" y="14410"/>
                    <a:pt x="1" y="14577"/>
                    <a:pt x="134" y="14677"/>
                  </a:cubicBezTo>
                  <a:cubicBezTo>
                    <a:pt x="201" y="14744"/>
                    <a:pt x="268" y="14777"/>
                    <a:pt x="334" y="14777"/>
                  </a:cubicBezTo>
                  <a:cubicBezTo>
                    <a:pt x="435" y="14777"/>
                    <a:pt x="501" y="14744"/>
                    <a:pt x="535" y="14677"/>
                  </a:cubicBezTo>
                  <a:lnTo>
                    <a:pt x="13978" y="501"/>
                  </a:lnTo>
                  <a:cubicBezTo>
                    <a:pt x="14111" y="400"/>
                    <a:pt x="14111" y="234"/>
                    <a:pt x="13978" y="100"/>
                  </a:cubicBezTo>
                  <a:cubicBezTo>
                    <a:pt x="13911" y="34"/>
                    <a:pt x="13836" y="0"/>
                    <a:pt x="1376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6785643" y="2694256"/>
              <a:ext cx="95886" cy="152076"/>
            </a:xfrm>
            <a:custGeom>
              <a:rect b="b" l="l" r="r" t="t"/>
              <a:pathLst>
                <a:path extrusionOk="0" h="5505" w="3471">
                  <a:moveTo>
                    <a:pt x="468" y="1"/>
                  </a:moveTo>
                  <a:cubicBezTo>
                    <a:pt x="301" y="1"/>
                    <a:pt x="168" y="101"/>
                    <a:pt x="134" y="267"/>
                  </a:cubicBezTo>
                  <a:cubicBezTo>
                    <a:pt x="134" y="301"/>
                    <a:pt x="1" y="1135"/>
                    <a:pt x="301" y="2169"/>
                  </a:cubicBezTo>
                  <a:cubicBezTo>
                    <a:pt x="601" y="3169"/>
                    <a:pt x="1269" y="4537"/>
                    <a:pt x="3003" y="5471"/>
                  </a:cubicBezTo>
                  <a:cubicBezTo>
                    <a:pt x="3070" y="5504"/>
                    <a:pt x="3103" y="5504"/>
                    <a:pt x="3137" y="5504"/>
                  </a:cubicBezTo>
                  <a:cubicBezTo>
                    <a:pt x="3237" y="5504"/>
                    <a:pt x="3337" y="5471"/>
                    <a:pt x="3403" y="5304"/>
                  </a:cubicBezTo>
                  <a:cubicBezTo>
                    <a:pt x="3470" y="5171"/>
                    <a:pt x="3403" y="5004"/>
                    <a:pt x="3270" y="4904"/>
                  </a:cubicBezTo>
                  <a:cubicBezTo>
                    <a:pt x="635" y="3503"/>
                    <a:pt x="635" y="34"/>
                    <a:pt x="4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6559888" y="2283523"/>
              <a:ext cx="552003" cy="935079"/>
            </a:xfrm>
            <a:custGeom>
              <a:rect b="b" l="l" r="r" t="t"/>
              <a:pathLst>
                <a:path extrusionOk="0" h="33849" w="19982">
                  <a:moveTo>
                    <a:pt x="6839" y="16470"/>
                  </a:moveTo>
                  <a:cubicBezTo>
                    <a:pt x="6805" y="16570"/>
                    <a:pt x="6805" y="16670"/>
                    <a:pt x="6805" y="16803"/>
                  </a:cubicBezTo>
                  <a:cubicBezTo>
                    <a:pt x="5471" y="18705"/>
                    <a:pt x="4404" y="20806"/>
                    <a:pt x="3837" y="23074"/>
                  </a:cubicBezTo>
                  <a:cubicBezTo>
                    <a:pt x="3770" y="23408"/>
                    <a:pt x="3736" y="23708"/>
                    <a:pt x="3670" y="24042"/>
                  </a:cubicBezTo>
                  <a:cubicBezTo>
                    <a:pt x="3436" y="23375"/>
                    <a:pt x="3303" y="22674"/>
                    <a:pt x="3336" y="21974"/>
                  </a:cubicBezTo>
                  <a:cubicBezTo>
                    <a:pt x="3470" y="20139"/>
                    <a:pt x="4470" y="18404"/>
                    <a:pt x="5905" y="17204"/>
                  </a:cubicBezTo>
                  <a:cubicBezTo>
                    <a:pt x="6172" y="16970"/>
                    <a:pt x="6505" y="16703"/>
                    <a:pt x="6839" y="16470"/>
                  </a:cubicBezTo>
                  <a:close/>
                  <a:moveTo>
                    <a:pt x="18955" y="1"/>
                  </a:moveTo>
                  <a:cubicBezTo>
                    <a:pt x="15372" y="1"/>
                    <a:pt x="10577" y="1076"/>
                    <a:pt x="8273" y="3227"/>
                  </a:cubicBezTo>
                  <a:cubicBezTo>
                    <a:pt x="5905" y="5462"/>
                    <a:pt x="5805" y="9164"/>
                    <a:pt x="6739" y="12467"/>
                  </a:cubicBezTo>
                  <a:cubicBezTo>
                    <a:pt x="6005" y="13034"/>
                    <a:pt x="5738" y="14068"/>
                    <a:pt x="6172" y="14969"/>
                  </a:cubicBezTo>
                  <a:lnTo>
                    <a:pt x="6172" y="15002"/>
                  </a:lnTo>
                  <a:cubicBezTo>
                    <a:pt x="6305" y="15235"/>
                    <a:pt x="6505" y="15502"/>
                    <a:pt x="6739" y="15669"/>
                  </a:cubicBezTo>
                  <a:cubicBezTo>
                    <a:pt x="6172" y="15836"/>
                    <a:pt x="5671" y="16036"/>
                    <a:pt x="5137" y="16203"/>
                  </a:cubicBezTo>
                  <a:cubicBezTo>
                    <a:pt x="3269" y="16970"/>
                    <a:pt x="1368" y="18138"/>
                    <a:pt x="634" y="20006"/>
                  </a:cubicBezTo>
                  <a:cubicBezTo>
                    <a:pt x="0" y="21573"/>
                    <a:pt x="267" y="23475"/>
                    <a:pt x="1335" y="24809"/>
                  </a:cubicBezTo>
                  <a:cubicBezTo>
                    <a:pt x="1935" y="25510"/>
                    <a:pt x="2702" y="26043"/>
                    <a:pt x="3603" y="26343"/>
                  </a:cubicBezTo>
                  <a:cubicBezTo>
                    <a:pt x="3703" y="28211"/>
                    <a:pt x="4270" y="30013"/>
                    <a:pt x="5438" y="31480"/>
                  </a:cubicBezTo>
                  <a:cubicBezTo>
                    <a:pt x="6338" y="32581"/>
                    <a:pt x="7606" y="33415"/>
                    <a:pt x="9007" y="33849"/>
                  </a:cubicBezTo>
                  <a:cubicBezTo>
                    <a:pt x="9007" y="33182"/>
                    <a:pt x="9040" y="32481"/>
                    <a:pt x="9107" y="31814"/>
                  </a:cubicBezTo>
                  <a:cubicBezTo>
                    <a:pt x="8640" y="31214"/>
                    <a:pt x="8273" y="30546"/>
                    <a:pt x="8106" y="29879"/>
                  </a:cubicBezTo>
                  <a:cubicBezTo>
                    <a:pt x="7773" y="28745"/>
                    <a:pt x="7706" y="27644"/>
                    <a:pt x="7839" y="26477"/>
                  </a:cubicBezTo>
                  <a:lnTo>
                    <a:pt x="7839" y="26477"/>
                  </a:lnTo>
                  <a:cubicBezTo>
                    <a:pt x="8173" y="27644"/>
                    <a:pt x="8707" y="28712"/>
                    <a:pt x="9441" y="29713"/>
                  </a:cubicBezTo>
                  <a:cubicBezTo>
                    <a:pt x="10008" y="27111"/>
                    <a:pt x="11142" y="24576"/>
                    <a:pt x="13043" y="22174"/>
                  </a:cubicBezTo>
                  <a:cubicBezTo>
                    <a:pt x="18680" y="15202"/>
                    <a:pt x="19981" y="6796"/>
                    <a:pt x="19848" y="25"/>
                  </a:cubicBezTo>
                  <a:cubicBezTo>
                    <a:pt x="19561" y="9"/>
                    <a:pt x="19263" y="1"/>
                    <a:pt x="18955" y="1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6148906" y="3343920"/>
              <a:ext cx="911376" cy="1251413"/>
            </a:xfrm>
            <a:custGeom>
              <a:rect b="b" l="l" r="r" t="t"/>
              <a:pathLst>
                <a:path extrusionOk="0" h="45300" w="32991">
                  <a:moveTo>
                    <a:pt x="24318" y="0"/>
                  </a:moveTo>
                  <a:cubicBezTo>
                    <a:pt x="23384" y="467"/>
                    <a:pt x="22516" y="1101"/>
                    <a:pt x="21849" y="1868"/>
                  </a:cubicBezTo>
                  <a:lnTo>
                    <a:pt x="9707" y="16846"/>
                  </a:lnTo>
                  <a:lnTo>
                    <a:pt x="13710" y="18981"/>
                  </a:lnTo>
                  <a:lnTo>
                    <a:pt x="0" y="37961"/>
                  </a:lnTo>
                  <a:lnTo>
                    <a:pt x="10141" y="45299"/>
                  </a:lnTo>
                  <a:lnTo>
                    <a:pt x="23183" y="27187"/>
                  </a:lnTo>
                  <a:lnTo>
                    <a:pt x="24818" y="24952"/>
                  </a:lnTo>
                  <a:lnTo>
                    <a:pt x="24951" y="25018"/>
                  </a:lnTo>
                  <a:cubicBezTo>
                    <a:pt x="25618" y="27020"/>
                    <a:pt x="26386" y="29121"/>
                    <a:pt x="27186" y="30856"/>
                  </a:cubicBezTo>
                  <a:lnTo>
                    <a:pt x="32957" y="17513"/>
                  </a:lnTo>
                  <a:cubicBezTo>
                    <a:pt x="32990" y="17513"/>
                    <a:pt x="26152" y="9507"/>
                    <a:pt x="24318" y="0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6205096" y="4708664"/>
              <a:ext cx="810959" cy="130887"/>
            </a:xfrm>
            <a:custGeom>
              <a:rect b="b" l="l" r="r" t="t"/>
              <a:pathLst>
                <a:path extrusionOk="0" h="4738" w="29356">
                  <a:moveTo>
                    <a:pt x="1" y="0"/>
                  </a:moveTo>
                  <a:lnTo>
                    <a:pt x="1" y="4737"/>
                  </a:lnTo>
                  <a:lnTo>
                    <a:pt x="27020" y="4737"/>
                  </a:lnTo>
                  <a:cubicBezTo>
                    <a:pt x="28321" y="4737"/>
                    <a:pt x="29355" y="3670"/>
                    <a:pt x="29355" y="2335"/>
                  </a:cubicBezTo>
                  <a:cubicBezTo>
                    <a:pt x="29355" y="1068"/>
                    <a:pt x="28321" y="0"/>
                    <a:pt x="27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5432883" y="4016623"/>
              <a:ext cx="1156493" cy="822921"/>
            </a:xfrm>
            <a:custGeom>
              <a:rect b="b" l="l" r="r" t="t"/>
              <a:pathLst>
                <a:path extrusionOk="0" h="29789" w="41864">
                  <a:moveTo>
                    <a:pt x="3703" y="0"/>
                  </a:moveTo>
                  <a:cubicBezTo>
                    <a:pt x="1568" y="0"/>
                    <a:pt x="1" y="2002"/>
                    <a:pt x="434" y="4103"/>
                  </a:cubicBezTo>
                  <a:lnTo>
                    <a:pt x="5671" y="27186"/>
                  </a:lnTo>
                  <a:cubicBezTo>
                    <a:pt x="6005" y="28687"/>
                    <a:pt x="7373" y="29788"/>
                    <a:pt x="8907" y="29788"/>
                  </a:cubicBezTo>
                  <a:lnTo>
                    <a:pt x="38095" y="29788"/>
                  </a:lnTo>
                  <a:cubicBezTo>
                    <a:pt x="40263" y="29788"/>
                    <a:pt x="41864" y="27820"/>
                    <a:pt x="41364" y="25685"/>
                  </a:cubicBezTo>
                  <a:lnTo>
                    <a:pt x="36126" y="2602"/>
                  </a:lnTo>
                  <a:cubicBezTo>
                    <a:pt x="35793" y="1101"/>
                    <a:pt x="34425" y="0"/>
                    <a:pt x="3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6342421" y="4017535"/>
              <a:ext cx="339125" cy="822921"/>
            </a:xfrm>
            <a:custGeom>
              <a:rect b="b" l="l" r="r" t="t"/>
              <a:pathLst>
                <a:path extrusionOk="0" h="29789" w="12276">
                  <a:moveTo>
                    <a:pt x="0" y="1"/>
                  </a:moveTo>
                  <a:cubicBezTo>
                    <a:pt x="1535" y="1"/>
                    <a:pt x="2936" y="1101"/>
                    <a:pt x="3269" y="2602"/>
                  </a:cubicBezTo>
                  <a:lnTo>
                    <a:pt x="8473" y="25686"/>
                  </a:lnTo>
                  <a:cubicBezTo>
                    <a:pt x="8940" y="27787"/>
                    <a:pt x="7339" y="29788"/>
                    <a:pt x="5204" y="29788"/>
                  </a:cubicBezTo>
                  <a:lnTo>
                    <a:pt x="8540" y="29788"/>
                  </a:lnTo>
                  <a:cubicBezTo>
                    <a:pt x="10674" y="29755"/>
                    <a:pt x="12276" y="27787"/>
                    <a:pt x="11809" y="25686"/>
                  </a:cubicBezTo>
                  <a:lnTo>
                    <a:pt x="6605" y="2602"/>
                  </a:lnTo>
                  <a:cubicBezTo>
                    <a:pt x="6271" y="1068"/>
                    <a:pt x="4870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5429209" y="4017535"/>
              <a:ext cx="1133454" cy="822921"/>
            </a:xfrm>
            <a:custGeom>
              <a:rect b="b" l="l" r="r" t="t"/>
              <a:pathLst>
                <a:path extrusionOk="0" h="29789" w="41030">
                  <a:moveTo>
                    <a:pt x="3836" y="1"/>
                  </a:moveTo>
                  <a:cubicBezTo>
                    <a:pt x="1701" y="1"/>
                    <a:pt x="134" y="2002"/>
                    <a:pt x="567" y="4103"/>
                  </a:cubicBezTo>
                  <a:lnTo>
                    <a:pt x="5804" y="27187"/>
                  </a:lnTo>
                  <a:cubicBezTo>
                    <a:pt x="6138" y="28754"/>
                    <a:pt x="7506" y="29788"/>
                    <a:pt x="9040" y="29788"/>
                  </a:cubicBezTo>
                  <a:lnTo>
                    <a:pt x="38228" y="29788"/>
                  </a:lnTo>
                  <a:cubicBezTo>
                    <a:pt x="39395" y="29755"/>
                    <a:pt x="40396" y="29155"/>
                    <a:pt x="41030" y="28287"/>
                  </a:cubicBezTo>
                  <a:cubicBezTo>
                    <a:pt x="0" y="28287"/>
                    <a:pt x="10141" y="2135"/>
                    <a:pt x="11742" y="1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5803339" y="4273704"/>
              <a:ext cx="317936" cy="304124"/>
            </a:xfrm>
            <a:custGeom>
              <a:rect b="b" l="l" r="r" t="t"/>
              <a:pathLst>
                <a:path extrusionOk="0" h="11009" w="11509">
                  <a:moveTo>
                    <a:pt x="10341" y="1"/>
                  </a:moveTo>
                  <a:cubicBezTo>
                    <a:pt x="9007" y="1"/>
                    <a:pt x="7706" y="568"/>
                    <a:pt x="6672" y="1569"/>
                  </a:cubicBezTo>
                  <a:cubicBezTo>
                    <a:pt x="6138" y="1368"/>
                    <a:pt x="5504" y="1235"/>
                    <a:pt x="4870" y="1235"/>
                  </a:cubicBezTo>
                  <a:cubicBezTo>
                    <a:pt x="2168" y="1235"/>
                    <a:pt x="0" y="3437"/>
                    <a:pt x="0" y="6139"/>
                  </a:cubicBezTo>
                  <a:cubicBezTo>
                    <a:pt x="0" y="8840"/>
                    <a:pt x="2202" y="11009"/>
                    <a:pt x="4870" y="11009"/>
                  </a:cubicBezTo>
                  <a:cubicBezTo>
                    <a:pt x="7572" y="11009"/>
                    <a:pt x="9741" y="8807"/>
                    <a:pt x="9741" y="6139"/>
                  </a:cubicBezTo>
                  <a:cubicBezTo>
                    <a:pt x="9741" y="5672"/>
                    <a:pt x="9674" y="5238"/>
                    <a:pt x="9574" y="4838"/>
                  </a:cubicBezTo>
                  <a:cubicBezTo>
                    <a:pt x="9707" y="4704"/>
                    <a:pt x="9841" y="4637"/>
                    <a:pt x="9974" y="4504"/>
                  </a:cubicBezTo>
                  <a:cubicBezTo>
                    <a:pt x="11041" y="3403"/>
                    <a:pt x="11508" y="1735"/>
                    <a:pt x="11108" y="301"/>
                  </a:cubicBezTo>
                  <a:cubicBezTo>
                    <a:pt x="11041" y="134"/>
                    <a:pt x="10875" y="1"/>
                    <a:pt x="10708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5929588" y="4260803"/>
              <a:ext cx="204591" cy="187104"/>
            </a:xfrm>
            <a:custGeom>
              <a:rect b="b" l="l" r="r" t="t"/>
              <a:pathLst>
                <a:path extrusionOk="0" h="6773" w="7406">
                  <a:moveTo>
                    <a:pt x="6138" y="835"/>
                  </a:moveTo>
                  <a:cubicBezTo>
                    <a:pt x="6538" y="2169"/>
                    <a:pt x="6105" y="3637"/>
                    <a:pt x="5137" y="4637"/>
                  </a:cubicBezTo>
                  <a:cubicBezTo>
                    <a:pt x="4303" y="5471"/>
                    <a:pt x="3069" y="5872"/>
                    <a:pt x="1601" y="5872"/>
                  </a:cubicBezTo>
                  <a:cubicBezTo>
                    <a:pt x="1401" y="5872"/>
                    <a:pt x="1168" y="5872"/>
                    <a:pt x="934" y="5838"/>
                  </a:cubicBezTo>
                  <a:cubicBezTo>
                    <a:pt x="801" y="3303"/>
                    <a:pt x="3202" y="835"/>
                    <a:pt x="5771" y="835"/>
                  </a:cubicBezTo>
                  <a:close/>
                  <a:moveTo>
                    <a:pt x="5771" y="1"/>
                  </a:moveTo>
                  <a:cubicBezTo>
                    <a:pt x="4270" y="1"/>
                    <a:pt x="2802" y="668"/>
                    <a:pt x="1668" y="1835"/>
                  </a:cubicBezTo>
                  <a:cubicBezTo>
                    <a:pt x="601" y="3003"/>
                    <a:pt x="0" y="4471"/>
                    <a:pt x="100" y="5938"/>
                  </a:cubicBezTo>
                  <a:cubicBezTo>
                    <a:pt x="134" y="6339"/>
                    <a:pt x="467" y="6672"/>
                    <a:pt x="901" y="6706"/>
                  </a:cubicBezTo>
                  <a:cubicBezTo>
                    <a:pt x="1134" y="6706"/>
                    <a:pt x="1401" y="6772"/>
                    <a:pt x="1635" y="6772"/>
                  </a:cubicBezTo>
                  <a:cubicBezTo>
                    <a:pt x="3336" y="6772"/>
                    <a:pt x="4770" y="6205"/>
                    <a:pt x="5771" y="5271"/>
                  </a:cubicBezTo>
                  <a:cubicBezTo>
                    <a:pt x="6938" y="4104"/>
                    <a:pt x="7405" y="2236"/>
                    <a:pt x="6972" y="668"/>
                  </a:cubicBezTo>
                  <a:cubicBezTo>
                    <a:pt x="6905" y="334"/>
                    <a:pt x="6605" y="101"/>
                    <a:pt x="6238" y="34"/>
                  </a:cubicBezTo>
                  <a:cubicBezTo>
                    <a:pt x="6071" y="1"/>
                    <a:pt x="5904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6872276" y="4448793"/>
              <a:ext cx="603606" cy="466476"/>
            </a:xfrm>
            <a:custGeom>
              <a:rect b="b" l="l" r="r" t="t"/>
              <a:pathLst>
                <a:path extrusionOk="0" h="16886" w="21850">
                  <a:moveTo>
                    <a:pt x="14778" y="1"/>
                  </a:moveTo>
                  <a:lnTo>
                    <a:pt x="3503" y="5905"/>
                  </a:lnTo>
                  <a:lnTo>
                    <a:pt x="468" y="12076"/>
                  </a:lnTo>
                  <a:cubicBezTo>
                    <a:pt x="1" y="13043"/>
                    <a:pt x="434" y="14211"/>
                    <a:pt x="1435" y="14678"/>
                  </a:cubicBezTo>
                  <a:cubicBezTo>
                    <a:pt x="1679" y="14773"/>
                    <a:pt x="1945" y="14824"/>
                    <a:pt x="2211" y="14824"/>
                  </a:cubicBezTo>
                  <a:cubicBezTo>
                    <a:pt x="2599" y="14824"/>
                    <a:pt x="2986" y="14715"/>
                    <a:pt x="3303" y="14478"/>
                  </a:cubicBezTo>
                  <a:lnTo>
                    <a:pt x="3803" y="14144"/>
                  </a:lnTo>
                  <a:lnTo>
                    <a:pt x="3803" y="14144"/>
                  </a:lnTo>
                  <a:cubicBezTo>
                    <a:pt x="3336" y="15045"/>
                    <a:pt x="3837" y="16146"/>
                    <a:pt x="4837" y="16379"/>
                  </a:cubicBezTo>
                  <a:lnTo>
                    <a:pt x="4937" y="16412"/>
                  </a:lnTo>
                  <a:cubicBezTo>
                    <a:pt x="5082" y="16457"/>
                    <a:pt x="5230" y="16479"/>
                    <a:pt x="5377" y="16479"/>
                  </a:cubicBezTo>
                  <a:cubicBezTo>
                    <a:pt x="5671" y="16479"/>
                    <a:pt x="5960" y="16390"/>
                    <a:pt x="6205" y="16212"/>
                  </a:cubicBezTo>
                  <a:lnTo>
                    <a:pt x="7206" y="15578"/>
                  </a:lnTo>
                  <a:lnTo>
                    <a:pt x="7206" y="15578"/>
                  </a:lnTo>
                  <a:cubicBezTo>
                    <a:pt x="7006" y="16146"/>
                    <a:pt x="7339" y="16713"/>
                    <a:pt x="7940" y="16846"/>
                  </a:cubicBezTo>
                  <a:cubicBezTo>
                    <a:pt x="8095" y="16873"/>
                    <a:pt x="8251" y="16886"/>
                    <a:pt x="8406" y="16886"/>
                  </a:cubicBezTo>
                  <a:cubicBezTo>
                    <a:pt x="9408" y="16886"/>
                    <a:pt x="10350" y="16337"/>
                    <a:pt x="10842" y="15412"/>
                  </a:cubicBezTo>
                  <a:lnTo>
                    <a:pt x="13177" y="11175"/>
                  </a:lnTo>
                  <a:lnTo>
                    <a:pt x="16079" y="9674"/>
                  </a:lnTo>
                  <a:lnTo>
                    <a:pt x="14678" y="14011"/>
                  </a:lnTo>
                  <a:cubicBezTo>
                    <a:pt x="14077" y="14811"/>
                    <a:pt x="14377" y="15912"/>
                    <a:pt x="15211" y="16412"/>
                  </a:cubicBezTo>
                  <a:cubicBezTo>
                    <a:pt x="15481" y="16565"/>
                    <a:pt x="15776" y="16639"/>
                    <a:pt x="16064" y="16639"/>
                  </a:cubicBezTo>
                  <a:cubicBezTo>
                    <a:pt x="16593" y="16639"/>
                    <a:pt x="17099" y="16388"/>
                    <a:pt x="17380" y="15912"/>
                  </a:cubicBezTo>
                  <a:lnTo>
                    <a:pt x="19948" y="12276"/>
                  </a:lnTo>
                  <a:lnTo>
                    <a:pt x="21849" y="5938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6968109" y="4593715"/>
              <a:ext cx="204591" cy="253183"/>
            </a:xfrm>
            <a:custGeom>
              <a:rect b="b" l="l" r="r" t="t"/>
              <a:pathLst>
                <a:path extrusionOk="0" h="9165" w="7406">
                  <a:moveTo>
                    <a:pt x="7114" y="0"/>
                  </a:moveTo>
                  <a:cubicBezTo>
                    <a:pt x="7062" y="0"/>
                    <a:pt x="7012" y="19"/>
                    <a:pt x="6972" y="58"/>
                  </a:cubicBezTo>
                  <a:lnTo>
                    <a:pt x="3903" y="2160"/>
                  </a:lnTo>
                  <a:cubicBezTo>
                    <a:pt x="3870" y="2160"/>
                    <a:pt x="3870" y="2227"/>
                    <a:pt x="3837" y="2260"/>
                  </a:cubicBezTo>
                  <a:lnTo>
                    <a:pt x="67" y="8765"/>
                  </a:lnTo>
                  <a:cubicBezTo>
                    <a:pt x="1" y="8898"/>
                    <a:pt x="34" y="9065"/>
                    <a:pt x="167" y="9132"/>
                  </a:cubicBezTo>
                  <a:cubicBezTo>
                    <a:pt x="201" y="9165"/>
                    <a:pt x="234" y="9165"/>
                    <a:pt x="301" y="9165"/>
                  </a:cubicBezTo>
                  <a:cubicBezTo>
                    <a:pt x="401" y="9165"/>
                    <a:pt x="501" y="9132"/>
                    <a:pt x="534" y="9065"/>
                  </a:cubicBezTo>
                  <a:lnTo>
                    <a:pt x="4237" y="2594"/>
                  </a:lnTo>
                  <a:lnTo>
                    <a:pt x="7239" y="492"/>
                  </a:lnTo>
                  <a:cubicBezTo>
                    <a:pt x="7373" y="425"/>
                    <a:pt x="7406" y="259"/>
                    <a:pt x="7339" y="125"/>
                  </a:cubicBezTo>
                  <a:cubicBezTo>
                    <a:pt x="7279" y="44"/>
                    <a:pt x="7194" y="0"/>
                    <a:pt x="711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46"/>
            <p:cNvSpPr/>
            <p:nvPr/>
          </p:nvSpPr>
          <p:spPr>
            <a:xfrm>
              <a:off x="7061179" y="4656756"/>
              <a:ext cx="181579" cy="230696"/>
            </a:xfrm>
            <a:custGeom>
              <a:rect b="b" l="l" r="r" t="t"/>
              <a:pathLst>
                <a:path extrusionOk="0" h="8351" w="6573">
                  <a:moveTo>
                    <a:pt x="6250" y="1"/>
                  </a:moveTo>
                  <a:cubicBezTo>
                    <a:pt x="6188" y="1"/>
                    <a:pt x="6127" y="17"/>
                    <a:pt x="6072" y="45"/>
                  </a:cubicBezTo>
                  <a:lnTo>
                    <a:pt x="2703" y="2980"/>
                  </a:lnTo>
                  <a:cubicBezTo>
                    <a:pt x="2669" y="3014"/>
                    <a:pt x="2636" y="3014"/>
                    <a:pt x="2636" y="3047"/>
                  </a:cubicBezTo>
                  <a:lnTo>
                    <a:pt x="101" y="7950"/>
                  </a:lnTo>
                  <a:cubicBezTo>
                    <a:pt x="1" y="8050"/>
                    <a:pt x="101" y="8217"/>
                    <a:pt x="201" y="8317"/>
                  </a:cubicBezTo>
                  <a:cubicBezTo>
                    <a:pt x="268" y="8351"/>
                    <a:pt x="301" y="8351"/>
                    <a:pt x="334" y="8351"/>
                  </a:cubicBezTo>
                  <a:cubicBezTo>
                    <a:pt x="468" y="8351"/>
                    <a:pt x="534" y="8284"/>
                    <a:pt x="635" y="8217"/>
                  </a:cubicBezTo>
                  <a:lnTo>
                    <a:pt x="3136" y="3380"/>
                  </a:lnTo>
                  <a:lnTo>
                    <a:pt x="6472" y="512"/>
                  </a:lnTo>
                  <a:cubicBezTo>
                    <a:pt x="6572" y="378"/>
                    <a:pt x="6572" y="212"/>
                    <a:pt x="6505" y="111"/>
                  </a:cubicBezTo>
                  <a:cubicBezTo>
                    <a:pt x="6427" y="33"/>
                    <a:pt x="6338" y="1"/>
                    <a:pt x="625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64"/>
          <p:cNvSpPr txBox="1"/>
          <p:nvPr>
            <p:ph type="title"/>
          </p:nvPr>
        </p:nvSpPr>
        <p:spPr>
          <a:xfrm>
            <a:off x="218759" y="333118"/>
            <a:ext cx="88557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11.	  Apply bash completion</a:t>
            </a:r>
            <a:endParaRPr/>
          </a:p>
        </p:txBody>
      </p:sp>
      <p:sp>
        <p:nvSpPr>
          <p:cNvPr id="2514" name="Google Shape;2514;p64"/>
          <p:cNvSpPr txBox="1"/>
          <p:nvPr>
            <p:ph idx="1" type="subTitle"/>
          </p:nvPr>
        </p:nvSpPr>
        <p:spPr>
          <a:xfrm>
            <a:off x="474538" y="2346510"/>
            <a:ext cx="7647839" cy="25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Apply the bash completion configuration immediately by sourcing the updated .bashrc file.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shell: 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/home/{{ lookup('env','USER') }}/.bashrc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Runs the command,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Sourcing the .bashrc file ensures that any changes made to it are applied immediately to the current shell session.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args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executable: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/bin/bash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Specifies the shell to execute the command.</a:t>
            </a:r>
            <a:endParaRPr/>
          </a:p>
        </p:txBody>
      </p:sp>
      <p:pic>
        <p:nvPicPr>
          <p:cNvPr id="2515" name="Google Shape;25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025" y="996500"/>
            <a:ext cx="4717725" cy="13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65"/>
          <p:cNvSpPr txBox="1"/>
          <p:nvPr>
            <p:ph type="title"/>
          </p:nvPr>
        </p:nvSpPr>
        <p:spPr>
          <a:xfrm>
            <a:off x="0" y="108150"/>
            <a:ext cx="9082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Steps</a:t>
            </a:r>
            <a:endParaRPr/>
          </a:p>
        </p:txBody>
      </p:sp>
      <p:pic>
        <p:nvPicPr>
          <p:cNvPr descr="A screenshot of a computer&#10;&#10;Description automatically generated" id="2521" name="Google Shape;2521;p65"/>
          <p:cNvPicPr preferRelativeResize="0"/>
          <p:nvPr/>
        </p:nvPicPr>
        <p:blipFill rotWithShape="1">
          <a:blip r:embed="rId3">
            <a:alphaModFix/>
          </a:blip>
          <a:srcRect b="21833" l="-1" r="35794" t="3245"/>
          <a:stretch/>
        </p:blipFill>
        <p:spPr>
          <a:xfrm>
            <a:off x="755336" y="739579"/>
            <a:ext cx="7518401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6" name="Google Shape;2526;p66"/>
          <p:cNvPicPr preferRelativeResize="0"/>
          <p:nvPr/>
        </p:nvPicPr>
        <p:blipFill rotWithShape="1">
          <a:blip r:embed="rId3">
            <a:alphaModFix/>
          </a:blip>
          <a:srcRect b="42931" l="0" r="33015" t="0"/>
          <a:stretch/>
        </p:blipFill>
        <p:spPr>
          <a:xfrm>
            <a:off x="276918" y="515257"/>
            <a:ext cx="8590164" cy="4116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2531" name="Google Shape;2531;p67"/>
          <p:cNvPicPr preferRelativeResize="0"/>
          <p:nvPr/>
        </p:nvPicPr>
        <p:blipFill rotWithShape="1">
          <a:blip r:embed="rId3">
            <a:alphaModFix/>
          </a:blip>
          <a:srcRect b="22115" l="0" r="1190" t="0"/>
          <a:stretch/>
        </p:blipFill>
        <p:spPr>
          <a:xfrm>
            <a:off x="0" y="645886"/>
            <a:ext cx="9116984" cy="404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6" name="Google Shape;2536;p68"/>
          <p:cNvPicPr preferRelativeResize="0"/>
          <p:nvPr/>
        </p:nvPicPr>
        <p:blipFill rotWithShape="1">
          <a:blip r:embed="rId3">
            <a:alphaModFix/>
          </a:blip>
          <a:srcRect b="0" l="0" r="62063" t="77742"/>
          <a:stretch/>
        </p:blipFill>
        <p:spPr>
          <a:xfrm>
            <a:off x="507998" y="1367064"/>
            <a:ext cx="8400163" cy="2772229"/>
          </a:xfrm>
          <a:prstGeom prst="rect">
            <a:avLst/>
          </a:prstGeom>
          <a:noFill/>
          <a:ln>
            <a:noFill/>
          </a:ln>
        </p:spPr>
      </p:pic>
      <p:sp>
        <p:nvSpPr>
          <p:cNvPr id="2537" name="Google Shape;2537;p68"/>
          <p:cNvSpPr txBox="1"/>
          <p:nvPr>
            <p:ph type="title"/>
          </p:nvPr>
        </p:nvSpPr>
        <p:spPr>
          <a:xfrm>
            <a:off x="52456" y="576684"/>
            <a:ext cx="8855705" cy="73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69"/>
          <p:cNvSpPr txBox="1"/>
          <p:nvPr>
            <p:ph type="title"/>
          </p:nvPr>
        </p:nvSpPr>
        <p:spPr>
          <a:xfrm>
            <a:off x="436153" y="2375955"/>
            <a:ext cx="51105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4800"/>
              <a:t>Namespace Configuration</a:t>
            </a:r>
            <a:endParaRPr sz="4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4800"/>
          </a:p>
        </p:txBody>
      </p:sp>
      <p:sp>
        <p:nvSpPr>
          <p:cNvPr id="2543" name="Google Shape;2543;p69"/>
          <p:cNvSpPr txBox="1"/>
          <p:nvPr>
            <p:ph idx="2" type="title"/>
          </p:nvPr>
        </p:nvSpPr>
        <p:spPr>
          <a:xfrm>
            <a:off x="1650501" y="1231500"/>
            <a:ext cx="159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544" name="Google Shape;2544;p69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2545" name="Google Shape;2545;p69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2546" name="Google Shape;2546;p69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rect b="b" l="l" r="r" t="t"/>
                <a:pathLst>
                  <a:path extrusionOk="0" h="32737" w="63224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69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rect b="b" l="l" r="r" t="t"/>
                <a:pathLst>
                  <a:path extrusionOk="0" fill="none" h="16567" w="40792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69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rect b="b" l="l" r="r" t="t"/>
                <a:pathLst>
                  <a:path extrusionOk="0" h="26171" w="42768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69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rect b="b" l="l" r="r" t="t"/>
                <a:pathLst>
                  <a:path extrusionOk="0" h="85291" w="67236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69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rect b="b" l="l" r="r" t="t"/>
                <a:pathLst>
                  <a:path extrusionOk="0" fill="none" h="27722" w="44561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69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rect b="b" l="l" r="r" t="t"/>
                <a:pathLst>
                  <a:path extrusionOk="0" h="45883" w="43284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69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rect b="b" l="l" r="r" t="t"/>
                <a:pathLst>
                  <a:path extrusionOk="0" h="10032" w="5685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69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rect b="b" l="l" r="r" t="t"/>
                <a:pathLst>
                  <a:path extrusionOk="0" h="27174" w="22645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69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rect b="b" l="l" r="r" t="t"/>
                <a:pathLst>
                  <a:path extrusionOk="0" h="25564" w="15077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69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rect b="b" l="l" r="r" t="t"/>
                <a:pathLst>
                  <a:path extrusionOk="0" h="13892" w="9818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69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rect b="b" l="l" r="r" t="t"/>
                <a:pathLst>
                  <a:path extrusionOk="0" h="56962" w="25381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69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rect b="b" l="l" r="r" t="t"/>
                <a:pathLst>
                  <a:path extrusionOk="0" h="42858" w="49941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69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rect b="b" l="l" r="r" t="t"/>
                <a:pathLst>
                  <a:path extrusionOk="0" fill="none" h="11521" w="42494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69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rect b="b" l="l" r="r" t="t"/>
                <a:pathLst>
                  <a:path extrusionOk="0" h="25169" w="32038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p69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rect b="b" l="l" r="r" t="t"/>
                <a:pathLst>
                  <a:path extrusionOk="0" h="93255" w="65868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69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rect b="b" l="l" r="r" t="t"/>
                <a:pathLst>
                  <a:path extrusionOk="0" fill="none" h="3345" w="55473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69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rect b="b" l="l" r="r" t="t"/>
                <a:pathLst>
                  <a:path extrusionOk="0" h="12220" w="19971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p69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rect b="b" l="l" r="r" t="t"/>
                <a:pathLst>
                  <a:path extrusionOk="0" h="26384" w="11339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69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rect b="b" l="l" r="r" t="t"/>
                <a:pathLst>
                  <a:path extrusionOk="0" h="13797" w="11369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p69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rect b="b" l="l" r="r" t="t"/>
                <a:pathLst>
                  <a:path extrusionOk="0" h="41582" w="34378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p69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rect b="b" l="l" r="r" t="t"/>
                <a:pathLst>
                  <a:path extrusionOk="0" h="4348" w="1301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69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rect b="b" l="l" r="r" t="t"/>
                <a:pathLst>
                  <a:path extrusionOk="0" h="54683" w="37722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p69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rect b="b" l="l" r="r" t="t"/>
                <a:pathLst>
                  <a:path extrusionOk="0" h="11764" w="9606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p69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rect b="b" l="l" r="r" t="t"/>
                <a:pathLst>
                  <a:path extrusionOk="0" fill="none" h="9363" w="1754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cap="flat" cmpd="sng" w="12150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p69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rect b="b" l="l" r="r" t="t"/>
                <a:pathLst>
                  <a:path extrusionOk="0" h="3740" w="5624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p69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rect b="b" l="l" r="r" t="t"/>
                <a:pathLst>
                  <a:path extrusionOk="0" h="3405" w="535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69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p69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69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rect b="b" l="l" r="r" t="t"/>
                <a:pathLst>
                  <a:path extrusionOk="0" h="11733" w="7417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69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69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69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69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rect b="b" l="l" r="r" t="t"/>
                <a:pathLst>
                  <a:path extrusionOk="0" h="11733" w="7418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69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69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rect b="b" l="l" r="r" t="t"/>
                <a:pathLst>
                  <a:path extrusionOk="0" h="16870" w="38117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69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rect b="b" l="l" r="r" t="t"/>
                <a:pathLst>
                  <a:path extrusionOk="0" fill="none" h="8420" w="38117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69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rect b="b" l="l" r="r" t="t"/>
                <a:pathLst>
                  <a:path extrusionOk="0" h="14196" w="35472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69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rect b="b" l="l" r="r" t="t"/>
                <a:pathLst>
                  <a:path extrusionOk="0" h="13953" w="3456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69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rect b="b" l="l" r="r" t="t"/>
                <a:pathLst>
                  <a:path extrusionOk="0" h="3375" w="63498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69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rect b="b" l="l" r="r" t="t"/>
                <a:pathLst>
                  <a:path extrusionOk="0" h="3375" w="6444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69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rect b="b" l="l" r="r" t="t"/>
                <a:pathLst>
                  <a:path extrusionOk="0" h="3375" w="6517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69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rect b="b" l="l" r="r" t="t"/>
                <a:pathLst>
                  <a:path extrusionOk="0" h="3375" w="65656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69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rect b="b" l="l" r="r" t="t"/>
                <a:pathLst>
                  <a:path extrusionOk="0" h="3375" w="65868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69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rect b="b" l="l" r="r" t="t"/>
                <a:pathLst>
                  <a:path extrusionOk="0" h="3374" w="65899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69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rect b="b" l="l" r="r" t="t"/>
                <a:pathLst>
                  <a:path extrusionOk="0" h="3375" w="65777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69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529"/>
                    </a:srgbClr>
                  </a:gs>
                  <a:gs pos="100000">
                    <a:srgbClr val="84BDE7">
                      <a:alpha val="980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69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fill="none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cap="flat" cmpd="sng" w="220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69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rect b="b" l="l" r="r" t="t"/>
                <a:pathLst>
                  <a:path extrusionOk="0" fill="none" h="50610" w="25291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69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rect b="b" l="l" r="r" t="t"/>
                <a:pathLst>
                  <a:path extrusionOk="0" fill="none" h="41643" w="20822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69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rect b="b" l="l" r="r" t="t"/>
                <a:pathLst>
                  <a:path extrusionOk="0" fill="none" h="32737" w="16385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69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rect b="b" l="l" r="r" t="t"/>
                <a:pathLst>
                  <a:path extrusionOk="0" fill="none" h="23801" w="11885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p69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rect b="b" l="l" r="r" t="t"/>
                <a:pathLst>
                  <a:path extrusionOk="0" fill="none" h="16414" w="16384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cap="flat" cmpd="sng" w="281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p69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rect b="b" l="l" r="r" t="t"/>
                <a:pathLst>
                  <a:path extrusionOk="0" h="7746" w="8542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69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rect b="b" l="l" r="r" t="t"/>
                <a:pathLst>
                  <a:path extrusionOk="0" h="39667" w="39668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69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rect b="b" l="l" r="r" t="t"/>
                <a:pathLst>
                  <a:path extrusionOk="0" h="23253" w="23254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69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h="33163" w="48604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69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fill="none" h="33163" w="48604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p69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rect b="b" l="l" r="r" t="t"/>
                <a:pathLst>
                  <a:path extrusionOk="0" h="3801" w="380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p69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rect b="b" l="l" r="r" t="t"/>
                <a:pathLst>
                  <a:path extrusionOk="0" h="2129" w="2128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69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rect b="b" l="l" r="r" t="t"/>
                <a:pathLst>
                  <a:path extrusionOk="0" h="1643" w="1673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9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rect b="b" l="l" r="r" t="t"/>
                <a:pathLst>
                  <a:path extrusionOk="0" h="3800" w="380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69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h="13618" w="19879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69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fill="none" h="13618" w="19879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69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69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69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rect b="b" l="l" r="r" t="t"/>
                <a:pathLst>
                  <a:path extrusionOk="0" h="670" w="70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69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69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h="13619" w="1988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69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fill="none" h="13619" w="1988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69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69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69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rect b="b" l="l" r="r" t="t"/>
                <a:pathLst>
                  <a:path extrusionOk="0" h="670" w="701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p69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9" name="Google Shape;2619;p69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2620" name="Google Shape;2620;p69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21" name="Google Shape;2621;p69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2622" name="Google Shape;2622;p69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3" name="Google Shape;2623;p69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4" name="Google Shape;2624;p69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5" name="Google Shape;2625;p69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26" name="Google Shape;2626;p69"/>
            <p:cNvGrpSpPr/>
            <p:nvPr/>
          </p:nvGrpSpPr>
          <p:grpSpPr>
            <a:xfrm flipH="1">
              <a:off x="7976237" y="605862"/>
              <a:ext cx="850753" cy="850724"/>
              <a:chOff x="780950" y="891300"/>
              <a:chExt cx="727575" cy="727550"/>
            </a:xfrm>
          </p:grpSpPr>
          <p:sp>
            <p:nvSpPr>
              <p:cNvPr id="2627" name="Google Shape;2627;p69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rect b="b" l="l" r="r" t="t"/>
                <a:pathLst>
                  <a:path extrusionOk="0" h="11128" w="6145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69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rect b="b" l="l" r="r" t="t"/>
                <a:pathLst>
                  <a:path extrusionOk="0" h="5517" w="3557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69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rect b="b" l="l" r="r" t="t"/>
                <a:pathLst>
                  <a:path extrusionOk="0" h="5231" w="17519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69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rect b="b" l="l" r="r" t="t"/>
                <a:pathLst>
                  <a:path extrusionOk="0" h="15903" w="527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69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rect b="b" l="l" r="r" t="t"/>
                <a:pathLst>
                  <a:path extrusionOk="0" h="2930" w="6677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69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rect b="b" l="l" r="r" t="t"/>
                <a:pathLst>
                  <a:path extrusionOk="0" h="17785" w="17786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69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rect b="b" l="l" r="r" t="t"/>
                <a:pathLst>
                  <a:path extrusionOk="0" h="11509" w="934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4" name="Google Shape;2634;p69"/>
            <p:cNvGrpSpPr/>
            <p:nvPr/>
          </p:nvGrpSpPr>
          <p:grpSpPr>
            <a:xfrm flipH="1">
              <a:off x="7025713" y="1287023"/>
              <a:ext cx="376456" cy="657790"/>
              <a:chOff x="983525" y="1693500"/>
              <a:chExt cx="321950" cy="562550"/>
            </a:xfrm>
          </p:grpSpPr>
          <p:sp>
            <p:nvSpPr>
              <p:cNvPr id="2635" name="Google Shape;2635;p69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rect b="b" l="l" r="r" t="t"/>
                <a:pathLst>
                  <a:path extrusionOk="0" h="1028" w="12878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69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rect b="b" l="l" r="r" t="t"/>
                <a:pathLst>
                  <a:path extrusionOk="0" h="1028" w="7267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69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rect b="b" l="l" r="r" t="t"/>
                <a:pathLst>
                  <a:path extrusionOk="0" h="1028" w="3919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69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rect b="b" l="l" r="r" t="t"/>
                <a:pathLst>
                  <a:path extrusionOk="0" h="1028" w="2835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69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rect b="b" l="l" r="r" t="t"/>
                <a:pathLst>
                  <a:path extrusionOk="0" h="1028" w="7837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69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rect b="b" l="l" r="r" t="t"/>
                <a:pathLst>
                  <a:path extrusionOk="0" h="1028" w="8351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69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69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rect b="b" l="l" r="r" t="t"/>
                <a:pathLst>
                  <a:path extrusionOk="0" h="1009" w="9797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69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rect b="b" l="l" r="r" t="t"/>
                <a:pathLst>
                  <a:path extrusionOk="0" h="1028" w="9797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69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5" name="Google Shape;2645;p69"/>
            <p:cNvGrpSpPr/>
            <p:nvPr/>
          </p:nvGrpSpPr>
          <p:grpSpPr>
            <a:xfrm>
              <a:off x="4689056" y="170858"/>
              <a:ext cx="2199586" cy="1906939"/>
              <a:chOff x="7383006" y="651608"/>
              <a:chExt cx="2199586" cy="1906939"/>
            </a:xfrm>
          </p:grpSpPr>
          <p:sp>
            <p:nvSpPr>
              <p:cNvPr id="2646" name="Google Shape;2646;p69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rect b="b" l="l" r="r" t="t"/>
                <a:pathLst>
                  <a:path extrusionOk="0" h="32991" w="27988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69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rect b="b" l="l" r="r" t="t"/>
                <a:pathLst>
                  <a:path extrusionOk="0" h="32991" w="27954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69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rect b="b" l="l" r="r" t="t"/>
                <a:pathLst>
                  <a:path extrusionOk="0" h="34659" w="3616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69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rect b="b" l="l" r="r" t="t"/>
                <a:pathLst>
                  <a:path extrusionOk="0" h="34659" w="36194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9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rect b="b" l="l" r="r" t="t"/>
                <a:pathLst>
                  <a:path extrusionOk="0" h="30356" w="30356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69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rect b="b" l="l" r="r" t="t"/>
                <a:pathLst>
                  <a:path extrusionOk="0" h="14878" w="14278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69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rect b="b" l="l" r="r" t="t"/>
                <a:pathLst>
                  <a:path extrusionOk="0" h="11242" w="14111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69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rect b="b" l="l" r="r" t="t"/>
                <a:pathLst>
                  <a:path extrusionOk="0" h="19849" w="19848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54" name="Google Shape;2654;p69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2655" name="Google Shape;2655;p69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56" name="Google Shape;2656;p6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657" name="Google Shape;2657;p6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6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6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6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61" name="Google Shape;2661;p69"/>
          <p:cNvGrpSpPr/>
          <p:nvPr/>
        </p:nvGrpSpPr>
        <p:grpSpPr>
          <a:xfrm>
            <a:off x="1476318" y="221824"/>
            <a:ext cx="609540" cy="583574"/>
            <a:chOff x="3105300" y="593625"/>
            <a:chExt cx="256800" cy="245850"/>
          </a:xfrm>
        </p:grpSpPr>
        <p:sp>
          <p:nvSpPr>
            <p:cNvPr id="2662" name="Google Shape;2662;p6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6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6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6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70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</a:t>
            </a:r>
            <a:r>
              <a:rPr lang="en" sz="3000"/>
              <a:t>. Provider</a:t>
            </a:r>
            <a:endParaRPr sz="3000"/>
          </a:p>
        </p:txBody>
      </p:sp>
      <p:grpSp>
        <p:nvGrpSpPr>
          <p:cNvPr id="2671" name="Google Shape;2671;p70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2672" name="Google Shape;2672;p70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73" name="Google Shape;2673;p7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674" name="Google Shape;2674;p7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7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7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7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78" name="Google Shape;2678;p70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2679" name="Google Shape;2679;p70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70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70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70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83" name="Google Shape;268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25" y="1532400"/>
            <a:ext cx="7399200" cy="179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71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2. Name Space </a:t>
            </a:r>
            <a:endParaRPr sz="3000"/>
          </a:p>
        </p:txBody>
      </p:sp>
      <p:sp>
        <p:nvSpPr>
          <p:cNvPr id="2689" name="Google Shape;2689;p71"/>
          <p:cNvSpPr txBox="1"/>
          <p:nvPr>
            <p:ph idx="1" type="subTitle"/>
          </p:nvPr>
        </p:nvSpPr>
        <p:spPr>
          <a:xfrm>
            <a:off x="189825" y="1438725"/>
            <a:ext cx="71571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Define  namespace resource.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➢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Count &amp; vars to make code more generic.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rgbClr val="FCC5BE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b="1" sz="1000">
              <a:solidFill>
                <a:srgbClr val="FCC5BE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690" name="Google Shape;2690;p71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2691" name="Google Shape;2691;p71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92" name="Google Shape;2692;p71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693" name="Google Shape;2693;p71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71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71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71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97" name="Google Shape;2697;p71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2698" name="Google Shape;2698;p71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71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71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71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02" name="Google Shape;27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450" y="887100"/>
            <a:ext cx="4225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75" y="3083186"/>
            <a:ext cx="4225399" cy="147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72"/>
          <p:cNvSpPr txBox="1"/>
          <p:nvPr>
            <p:ph type="title"/>
          </p:nvPr>
        </p:nvSpPr>
        <p:spPr>
          <a:xfrm>
            <a:off x="78053" y="2403205"/>
            <a:ext cx="51105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Tool Deployment</a:t>
            </a:r>
            <a:endParaRPr sz="4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4800"/>
          </a:p>
        </p:txBody>
      </p:sp>
      <p:sp>
        <p:nvSpPr>
          <p:cNvPr id="2709" name="Google Shape;2709;p72"/>
          <p:cNvSpPr txBox="1"/>
          <p:nvPr>
            <p:ph idx="2" type="title"/>
          </p:nvPr>
        </p:nvSpPr>
        <p:spPr>
          <a:xfrm>
            <a:off x="1650501" y="1231500"/>
            <a:ext cx="159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710" name="Google Shape;2710;p72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2711" name="Google Shape;2711;p72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2712" name="Google Shape;2712;p72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rect b="b" l="l" r="r" t="t"/>
                <a:pathLst>
                  <a:path extrusionOk="0" h="32737" w="63224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3" name="Google Shape;2713;p72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rect b="b" l="l" r="r" t="t"/>
                <a:pathLst>
                  <a:path extrusionOk="0" fill="none" h="16567" w="40792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4" name="Google Shape;2714;p72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rect b="b" l="l" r="r" t="t"/>
                <a:pathLst>
                  <a:path extrusionOk="0" h="26171" w="42768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72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rect b="b" l="l" r="r" t="t"/>
                <a:pathLst>
                  <a:path extrusionOk="0" h="85291" w="67236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72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rect b="b" l="l" r="r" t="t"/>
                <a:pathLst>
                  <a:path extrusionOk="0" fill="none" h="27722" w="44561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72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rect b="b" l="l" r="r" t="t"/>
                <a:pathLst>
                  <a:path extrusionOk="0" h="45883" w="43284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72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rect b="b" l="l" r="r" t="t"/>
                <a:pathLst>
                  <a:path extrusionOk="0" h="10032" w="5685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72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rect b="b" l="l" r="r" t="t"/>
                <a:pathLst>
                  <a:path extrusionOk="0" h="27174" w="22645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72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rect b="b" l="l" r="r" t="t"/>
                <a:pathLst>
                  <a:path extrusionOk="0" h="25564" w="15077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72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rect b="b" l="l" r="r" t="t"/>
                <a:pathLst>
                  <a:path extrusionOk="0" h="13892" w="9818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72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rect b="b" l="l" r="r" t="t"/>
                <a:pathLst>
                  <a:path extrusionOk="0" h="56962" w="25381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72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rect b="b" l="l" r="r" t="t"/>
                <a:pathLst>
                  <a:path extrusionOk="0" h="42858" w="49941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72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rect b="b" l="l" r="r" t="t"/>
                <a:pathLst>
                  <a:path extrusionOk="0" fill="none" h="11521" w="42494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5" name="Google Shape;2725;p72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rect b="b" l="l" r="r" t="t"/>
                <a:pathLst>
                  <a:path extrusionOk="0" h="25169" w="32038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6" name="Google Shape;2726;p72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rect b="b" l="l" r="r" t="t"/>
                <a:pathLst>
                  <a:path extrusionOk="0" h="93255" w="65868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72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rect b="b" l="l" r="r" t="t"/>
                <a:pathLst>
                  <a:path extrusionOk="0" fill="none" h="3345" w="55473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72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rect b="b" l="l" r="r" t="t"/>
                <a:pathLst>
                  <a:path extrusionOk="0" h="12220" w="19971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72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rect b="b" l="l" r="r" t="t"/>
                <a:pathLst>
                  <a:path extrusionOk="0" h="26384" w="11339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72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rect b="b" l="l" r="r" t="t"/>
                <a:pathLst>
                  <a:path extrusionOk="0" h="13797" w="11369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72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rect b="b" l="l" r="r" t="t"/>
                <a:pathLst>
                  <a:path extrusionOk="0" h="41582" w="34378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72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rect b="b" l="l" r="r" t="t"/>
                <a:pathLst>
                  <a:path extrusionOk="0" h="4348" w="1301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72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rect b="b" l="l" r="r" t="t"/>
                <a:pathLst>
                  <a:path extrusionOk="0" h="54683" w="37722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72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rect b="b" l="l" r="r" t="t"/>
                <a:pathLst>
                  <a:path extrusionOk="0" h="11764" w="9606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72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rect b="b" l="l" r="r" t="t"/>
                <a:pathLst>
                  <a:path extrusionOk="0" fill="none" h="9363" w="1754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cap="flat" cmpd="sng" w="12150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72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rect b="b" l="l" r="r" t="t"/>
                <a:pathLst>
                  <a:path extrusionOk="0" h="3740" w="5624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72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rect b="b" l="l" r="r" t="t"/>
                <a:pathLst>
                  <a:path extrusionOk="0" h="3405" w="535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72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72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72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rect b="b" l="l" r="r" t="t"/>
                <a:pathLst>
                  <a:path extrusionOk="0" h="11733" w="7417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72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72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72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72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rect b="b" l="l" r="r" t="t"/>
                <a:pathLst>
                  <a:path extrusionOk="0" h="11733" w="7418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72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72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rect b="b" l="l" r="r" t="t"/>
                <a:pathLst>
                  <a:path extrusionOk="0" h="16870" w="38117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72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rect b="b" l="l" r="r" t="t"/>
                <a:pathLst>
                  <a:path extrusionOk="0" fill="none" h="8420" w="38117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72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rect b="b" l="l" r="r" t="t"/>
                <a:pathLst>
                  <a:path extrusionOk="0" h="14196" w="35472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72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rect b="b" l="l" r="r" t="t"/>
                <a:pathLst>
                  <a:path extrusionOk="0" h="13953" w="3456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72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rect b="b" l="l" r="r" t="t"/>
                <a:pathLst>
                  <a:path extrusionOk="0" h="3375" w="63498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72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rect b="b" l="l" r="r" t="t"/>
                <a:pathLst>
                  <a:path extrusionOk="0" h="3375" w="6444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72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rect b="b" l="l" r="r" t="t"/>
                <a:pathLst>
                  <a:path extrusionOk="0" h="3375" w="6517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72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rect b="b" l="l" r="r" t="t"/>
                <a:pathLst>
                  <a:path extrusionOk="0" h="3375" w="65656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72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rect b="b" l="l" r="r" t="t"/>
                <a:pathLst>
                  <a:path extrusionOk="0" h="3375" w="65868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72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rect b="b" l="l" r="r" t="t"/>
                <a:pathLst>
                  <a:path extrusionOk="0" h="3374" w="65899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72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rect b="b" l="l" r="r" t="t"/>
                <a:pathLst>
                  <a:path extrusionOk="0" h="3375" w="65777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72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529"/>
                    </a:srgbClr>
                  </a:gs>
                  <a:gs pos="100000">
                    <a:srgbClr val="84BDE7">
                      <a:alpha val="980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72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fill="none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cap="flat" cmpd="sng" w="220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72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rect b="b" l="l" r="r" t="t"/>
                <a:pathLst>
                  <a:path extrusionOk="0" fill="none" h="50610" w="25291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72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rect b="b" l="l" r="r" t="t"/>
                <a:pathLst>
                  <a:path extrusionOk="0" fill="none" h="41643" w="20822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72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rect b="b" l="l" r="r" t="t"/>
                <a:pathLst>
                  <a:path extrusionOk="0" fill="none" h="32737" w="16385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72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rect b="b" l="l" r="r" t="t"/>
                <a:pathLst>
                  <a:path extrusionOk="0" fill="none" h="23801" w="11885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72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rect b="b" l="l" r="r" t="t"/>
                <a:pathLst>
                  <a:path extrusionOk="0" fill="none" h="16414" w="16384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cap="flat" cmpd="sng" w="281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72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rect b="b" l="l" r="r" t="t"/>
                <a:pathLst>
                  <a:path extrusionOk="0" h="7746" w="8542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72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rect b="b" l="l" r="r" t="t"/>
                <a:pathLst>
                  <a:path extrusionOk="0" h="39667" w="39668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72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rect b="b" l="l" r="r" t="t"/>
                <a:pathLst>
                  <a:path extrusionOk="0" h="23253" w="23254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72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h="33163" w="48604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72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fill="none" h="33163" w="48604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72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rect b="b" l="l" r="r" t="t"/>
                <a:pathLst>
                  <a:path extrusionOk="0" h="3801" w="380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72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rect b="b" l="l" r="r" t="t"/>
                <a:pathLst>
                  <a:path extrusionOk="0" h="2129" w="2128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72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rect b="b" l="l" r="r" t="t"/>
                <a:pathLst>
                  <a:path extrusionOk="0" h="1643" w="1673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72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rect b="b" l="l" r="r" t="t"/>
                <a:pathLst>
                  <a:path extrusionOk="0" h="3800" w="380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72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h="13618" w="19879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72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fill="none" h="13618" w="19879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72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72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72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rect b="b" l="l" r="r" t="t"/>
                <a:pathLst>
                  <a:path extrusionOk="0" h="670" w="70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72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72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h="13619" w="1988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72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fill="none" h="13619" w="1988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72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72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72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rect b="b" l="l" r="r" t="t"/>
                <a:pathLst>
                  <a:path extrusionOk="0" h="670" w="701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72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85" name="Google Shape;2785;p72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2786" name="Google Shape;2786;p7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87" name="Google Shape;2787;p7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2788" name="Google Shape;2788;p7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9" name="Google Shape;2789;p7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0" name="Google Shape;2790;p7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1" name="Google Shape;2791;p7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792" name="Google Shape;2792;p72"/>
            <p:cNvGrpSpPr/>
            <p:nvPr/>
          </p:nvGrpSpPr>
          <p:grpSpPr>
            <a:xfrm flipH="1">
              <a:off x="7976237" y="605862"/>
              <a:ext cx="850753" cy="850724"/>
              <a:chOff x="780950" y="891300"/>
              <a:chExt cx="727575" cy="727550"/>
            </a:xfrm>
          </p:grpSpPr>
          <p:sp>
            <p:nvSpPr>
              <p:cNvPr id="2793" name="Google Shape;2793;p72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rect b="b" l="l" r="r" t="t"/>
                <a:pathLst>
                  <a:path extrusionOk="0" h="11128" w="6145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p72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rect b="b" l="l" r="r" t="t"/>
                <a:pathLst>
                  <a:path extrusionOk="0" h="5517" w="3557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5" name="Google Shape;2795;p72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rect b="b" l="l" r="r" t="t"/>
                <a:pathLst>
                  <a:path extrusionOk="0" h="5231" w="17519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72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rect b="b" l="l" r="r" t="t"/>
                <a:pathLst>
                  <a:path extrusionOk="0" h="15903" w="527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72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rect b="b" l="l" r="r" t="t"/>
                <a:pathLst>
                  <a:path extrusionOk="0" h="2930" w="6677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72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rect b="b" l="l" r="r" t="t"/>
                <a:pathLst>
                  <a:path extrusionOk="0" h="17785" w="17786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9" name="Google Shape;2799;p72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rect b="b" l="l" r="r" t="t"/>
                <a:pathLst>
                  <a:path extrusionOk="0" h="11509" w="934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0" name="Google Shape;2800;p72"/>
            <p:cNvGrpSpPr/>
            <p:nvPr/>
          </p:nvGrpSpPr>
          <p:grpSpPr>
            <a:xfrm flipH="1">
              <a:off x="7025713" y="1287023"/>
              <a:ext cx="376456" cy="657790"/>
              <a:chOff x="983525" y="1693500"/>
              <a:chExt cx="321950" cy="562550"/>
            </a:xfrm>
          </p:grpSpPr>
          <p:sp>
            <p:nvSpPr>
              <p:cNvPr id="2801" name="Google Shape;2801;p72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rect b="b" l="l" r="r" t="t"/>
                <a:pathLst>
                  <a:path extrusionOk="0" h="1028" w="12878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72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rect b="b" l="l" r="r" t="t"/>
                <a:pathLst>
                  <a:path extrusionOk="0" h="1028" w="7267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72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rect b="b" l="l" r="r" t="t"/>
                <a:pathLst>
                  <a:path extrusionOk="0" h="1028" w="3919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72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rect b="b" l="l" r="r" t="t"/>
                <a:pathLst>
                  <a:path extrusionOk="0" h="1028" w="2835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72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rect b="b" l="l" r="r" t="t"/>
                <a:pathLst>
                  <a:path extrusionOk="0" h="1028" w="7837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72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rect b="b" l="l" r="r" t="t"/>
                <a:pathLst>
                  <a:path extrusionOk="0" h="1028" w="8351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p72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8" name="Google Shape;2808;p72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rect b="b" l="l" r="r" t="t"/>
                <a:pathLst>
                  <a:path extrusionOk="0" h="1009" w="9797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9" name="Google Shape;2809;p72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rect b="b" l="l" r="r" t="t"/>
                <a:pathLst>
                  <a:path extrusionOk="0" h="1028" w="9797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0" name="Google Shape;2810;p72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11" name="Google Shape;2811;p72"/>
            <p:cNvGrpSpPr/>
            <p:nvPr/>
          </p:nvGrpSpPr>
          <p:grpSpPr>
            <a:xfrm>
              <a:off x="4689056" y="170858"/>
              <a:ext cx="2199586" cy="1906939"/>
              <a:chOff x="7383006" y="651608"/>
              <a:chExt cx="2199586" cy="1906939"/>
            </a:xfrm>
          </p:grpSpPr>
          <p:sp>
            <p:nvSpPr>
              <p:cNvPr id="2812" name="Google Shape;2812;p72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rect b="b" l="l" r="r" t="t"/>
                <a:pathLst>
                  <a:path extrusionOk="0" h="32991" w="27988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3" name="Google Shape;2813;p72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rect b="b" l="l" r="r" t="t"/>
                <a:pathLst>
                  <a:path extrusionOk="0" h="32991" w="27954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72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rect b="b" l="l" r="r" t="t"/>
                <a:pathLst>
                  <a:path extrusionOk="0" h="34659" w="3616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p72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rect b="b" l="l" r="r" t="t"/>
                <a:pathLst>
                  <a:path extrusionOk="0" h="34659" w="36194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6" name="Google Shape;2816;p72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rect b="b" l="l" r="r" t="t"/>
                <a:pathLst>
                  <a:path extrusionOk="0" h="30356" w="30356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7" name="Google Shape;2817;p72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rect b="b" l="l" r="r" t="t"/>
                <a:pathLst>
                  <a:path extrusionOk="0" h="14878" w="14278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72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rect b="b" l="l" r="r" t="t"/>
                <a:pathLst>
                  <a:path extrusionOk="0" h="11242" w="14111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72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rect b="b" l="l" r="r" t="t"/>
                <a:pathLst>
                  <a:path extrusionOk="0" h="19849" w="19848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20" name="Google Shape;2820;p72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2821" name="Google Shape;2821;p72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22" name="Google Shape;2822;p7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23" name="Google Shape;2823;p7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4" name="Google Shape;2824;p7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p7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7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27" name="Google Shape;2827;p72"/>
          <p:cNvGrpSpPr/>
          <p:nvPr/>
        </p:nvGrpSpPr>
        <p:grpSpPr>
          <a:xfrm>
            <a:off x="1476318" y="221824"/>
            <a:ext cx="609540" cy="583574"/>
            <a:chOff x="3105300" y="593625"/>
            <a:chExt cx="256800" cy="245850"/>
          </a:xfrm>
        </p:grpSpPr>
        <p:sp>
          <p:nvSpPr>
            <p:cNvPr id="2828" name="Google Shape;2828;p72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72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72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72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73"/>
          <p:cNvSpPr txBox="1"/>
          <p:nvPr>
            <p:ph type="title"/>
          </p:nvPr>
        </p:nvSpPr>
        <p:spPr>
          <a:xfrm>
            <a:off x="121623" y="692200"/>
            <a:ext cx="85314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Tools Namespace</a:t>
            </a:r>
            <a:endParaRPr sz="4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4800"/>
          </a:p>
        </p:txBody>
      </p:sp>
      <p:grpSp>
        <p:nvGrpSpPr>
          <p:cNvPr id="2837" name="Google Shape;2837;p73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2838" name="Google Shape;2838;p73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9" name="Google Shape;2839;p73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40" name="Google Shape;2840;p73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1" name="Google Shape;2841;p73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2" name="Google Shape;2842;p73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3" name="Google Shape;2843;p73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44" name="Google Shape;2844;p73"/>
          <p:cNvGrpSpPr/>
          <p:nvPr/>
        </p:nvGrpSpPr>
        <p:grpSpPr>
          <a:xfrm>
            <a:off x="1476318" y="221824"/>
            <a:ext cx="609540" cy="583574"/>
            <a:chOff x="3105300" y="593625"/>
            <a:chExt cx="256800" cy="245850"/>
          </a:xfrm>
        </p:grpSpPr>
        <p:sp>
          <p:nvSpPr>
            <p:cNvPr id="2845" name="Google Shape;2845;p73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73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73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73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9" name="Google Shape;2849;p73"/>
          <p:cNvSpPr txBox="1"/>
          <p:nvPr>
            <p:ph idx="1" type="subTitle"/>
          </p:nvPr>
        </p:nvSpPr>
        <p:spPr>
          <a:xfrm>
            <a:off x="586275" y="1605650"/>
            <a:ext cx="82839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chivo"/>
              <a:buChar char="-"/>
            </a:pPr>
            <a:r>
              <a:rPr b="1" lang="en" sz="1700">
                <a:latin typeface="Archivo"/>
                <a:ea typeface="Archivo"/>
                <a:cs typeface="Archivo"/>
                <a:sym typeface="Archivo"/>
              </a:rPr>
              <a:t>Jenkins as CI/CD tool.</a:t>
            </a:r>
            <a:endParaRPr b="1" sz="1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chivo"/>
              <a:ea typeface="Archivo"/>
              <a:cs typeface="Archivo"/>
              <a:sym typeface="Archiv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chivo"/>
              <a:buChar char="-"/>
            </a:pPr>
            <a:r>
              <a:rPr b="1" lang="en" sz="1700">
                <a:latin typeface="Archivo"/>
                <a:ea typeface="Archivo"/>
                <a:cs typeface="Archivo"/>
                <a:sym typeface="Archivo"/>
              </a:rPr>
              <a:t>Nexus as a Repository Manager.</a:t>
            </a:r>
            <a:endParaRPr b="1" sz="17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700">
                <a:solidFill>
                  <a:srgbClr val="FCC5BE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b="1" sz="1300">
              <a:solidFill>
                <a:srgbClr val="FCC5BE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47"/>
          <p:cNvSpPr txBox="1"/>
          <p:nvPr>
            <p:ph idx="4" type="title"/>
          </p:nvPr>
        </p:nvSpPr>
        <p:spPr>
          <a:xfrm>
            <a:off x="495150" y="641453"/>
            <a:ext cx="7704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accent1"/>
                </a:solidFill>
              </a:rPr>
              <a:t>Our Team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22" name="Google Shape;2222;p47"/>
          <p:cNvSpPr/>
          <p:nvPr/>
        </p:nvSpPr>
        <p:spPr>
          <a:xfrm>
            <a:off x="307298" y="1911246"/>
            <a:ext cx="442210" cy="607102"/>
          </a:xfrm>
          <a:prstGeom prst="ellipse">
            <a:avLst/>
          </a:prstGeom>
          <a:solidFill>
            <a:srgbClr val="1F1C6B"/>
          </a:solidFill>
          <a:ln cap="flat" cmpd="sng" w="25400">
            <a:solidFill>
              <a:srgbClr val="1E1C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47"/>
          <p:cNvSpPr/>
          <p:nvPr/>
        </p:nvSpPr>
        <p:spPr>
          <a:xfrm>
            <a:off x="8626839" y="1206708"/>
            <a:ext cx="382250" cy="517161"/>
          </a:xfrm>
          <a:prstGeom prst="rect">
            <a:avLst/>
          </a:prstGeom>
          <a:solidFill>
            <a:srgbClr val="3232B5"/>
          </a:solidFill>
          <a:ln cap="flat" cmpd="sng" w="25400">
            <a:solidFill>
              <a:srgbClr val="3232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47"/>
          <p:cNvSpPr txBox="1"/>
          <p:nvPr>
            <p:ph idx="1" type="subTitle"/>
          </p:nvPr>
        </p:nvSpPr>
        <p:spPr>
          <a:xfrm>
            <a:off x="164901" y="1313600"/>
            <a:ext cx="89790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Alaa Mohamed Abdel Hamid </a:t>
            </a: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Gomaa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Alaa Walid El-Shitany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Nada </a:t>
            </a:r>
            <a:r>
              <a:rPr b="1" lang="en" sz="2600"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hater Abdu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Hebatullah Adel AbdElgaber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Lina Ahmed El Duhemy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47"/>
          <p:cNvSpPr/>
          <p:nvPr/>
        </p:nvSpPr>
        <p:spPr>
          <a:xfrm>
            <a:off x="569626" y="4154785"/>
            <a:ext cx="884420" cy="846944"/>
          </a:xfrm>
          <a:prstGeom prst="ellipse">
            <a:avLst/>
          </a:prstGeom>
          <a:solidFill>
            <a:srgbClr val="181553"/>
          </a:solidFill>
          <a:ln cap="flat" cmpd="sng" w="25400">
            <a:solidFill>
              <a:srgbClr val="1815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47"/>
          <p:cNvSpPr/>
          <p:nvPr/>
        </p:nvSpPr>
        <p:spPr>
          <a:xfrm>
            <a:off x="164892" y="344774"/>
            <a:ext cx="584616" cy="737771"/>
          </a:xfrm>
          <a:prstGeom prst="rect">
            <a:avLst/>
          </a:prstGeom>
          <a:solidFill>
            <a:srgbClr val="242280"/>
          </a:solidFill>
          <a:ln cap="flat" cmpd="sng" w="25400">
            <a:solidFill>
              <a:srgbClr val="2321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7" name="Google Shape;2227;p47"/>
          <p:cNvGrpSpPr/>
          <p:nvPr/>
        </p:nvGrpSpPr>
        <p:grpSpPr>
          <a:xfrm>
            <a:off x="3836263" y="4327681"/>
            <a:ext cx="1021756" cy="332094"/>
            <a:chOff x="7289663" y="3996131"/>
            <a:chExt cx="1021756" cy="332094"/>
          </a:xfrm>
        </p:grpSpPr>
        <p:sp>
          <p:nvSpPr>
            <p:cNvPr id="2228" name="Google Shape;2228;p47"/>
            <p:cNvSpPr/>
            <p:nvPr/>
          </p:nvSpPr>
          <p:spPr>
            <a:xfrm>
              <a:off x="7289663" y="4044216"/>
              <a:ext cx="1002972" cy="284009"/>
            </a:xfrm>
            <a:custGeom>
              <a:rect b="b" l="l" r="r" t="t"/>
              <a:pathLst>
                <a:path extrusionOk="0" h="12610" w="44532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7"/>
            <p:cNvSpPr/>
            <p:nvPr/>
          </p:nvSpPr>
          <p:spPr>
            <a:xfrm>
              <a:off x="7308447" y="3996131"/>
              <a:ext cx="1002972" cy="284009"/>
            </a:xfrm>
            <a:custGeom>
              <a:rect b="b" l="l" r="r" t="t"/>
              <a:pathLst>
                <a:path extrusionOk="0" h="12610" w="44532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7"/>
            <p:cNvSpPr/>
            <p:nvPr/>
          </p:nvSpPr>
          <p:spPr>
            <a:xfrm>
              <a:off x="7433897" y="4044036"/>
              <a:ext cx="209639" cy="188175"/>
            </a:xfrm>
            <a:custGeom>
              <a:rect b="b" l="l" r="r" t="t"/>
              <a:pathLst>
                <a:path extrusionOk="0" h="8355" w="9308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7"/>
            <p:cNvSpPr/>
            <p:nvPr/>
          </p:nvSpPr>
          <p:spPr>
            <a:xfrm>
              <a:off x="7705879" y="4044689"/>
              <a:ext cx="208108" cy="187612"/>
            </a:xfrm>
            <a:custGeom>
              <a:rect b="b" l="l" r="r" t="t"/>
              <a:pathLst>
                <a:path extrusionOk="0" h="8330" w="924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7"/>
            <p:cNvSpPr/>
            <p:nvPr/>
          </p:nvSpPr>
          <p:spPr>
            <a:xfrm>
              <a:off x="7979347" y="4043856"/>
              <a:ext cx="206621" cy="187793"/>
            </a:xfrm>
            <a:custGeom>
              <a:rect b="b" l="l" r="r" t="t"/>
              <a:pathLst>
                <a:path extrusionOk="0" h="8338" w="9174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74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1. Service Account</a:t>
            </a:r>
            <a:endParaRPr sz="3000"/>
          </a:p>
        </p:txBody>
      </p:sp>
      <p:sp>
        <p:nvSpPr>
          <p:cNvPr id="2855" name="Google Shape;2855;p74"/>
          <p:cNvSpPr txBox="1"/>
          <p:nvPr>
            <p:ph idx="1" type="subTitle"/>
          </p:nvPr>
        </p:nvSpPr>
        <p:spPr>
          <a:xfrm>
            <a:off x="232599" y="1209200"/>
            <a:ext cx="82830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Service account provides an identity for processes that run in a Pod, and maps to a service account object.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856" name="Google Shape;2856;p74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2857" name="Google Shape;2857;p74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58" name="Google Shape;2858;p74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59" name="Google Shape;2859;p74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p74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74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2" name="Google Shape;2862;p74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63" name="Google Shape;2863;p74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2864" name="Google Shape;2864;p74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74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74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74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68" name="Google Shape;28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325" y="2152275"/>
            <a:ext cx="7078074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75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</a:t>
            </a:r>
            <a:r>
              <a:rPr lang="en" sz="3000"/>
              <a:t>. Service Account Secret</a:t>
            </a:r>
            <a:endParaRPr sz="3000"/>
          </a:p>
        </p:txBody>
      </p:sp>
      <p:sp>
        <p:nvSpPr>
          <p:cNvPr id="2874" name="Google Shape;2874;p75"/>
          <p:cNvSpPr txBox="1"/>
          <p:nvPr>
            <p:ph idx="1" type="subTitle"/>
          </p:nvPr>
        </p:nvSpPr>
        <p:spPr>
          <a:xfrm>
            <a:off x="232599" y="1209200"/>
            <a:ext cx="82830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Service account Secret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creates a secret that holds the token for the service account.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875" name="Google Shape;2875;p75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2876" name="Google Shape;2876;p75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7" name="Google Shape;2877;p75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78" name="Google Shape;2878;p75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75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75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75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82" name="Google Shape;2882;p75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2883" name="Google Shape;2883;p75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75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75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75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7" name="Google Shape;288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50" y="1865350"/>
            <a:ext cx="7576498" cy="25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76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</a:t>
            </a:r>
            <a:r>
              <a:rPr lang="en" sz="3000"/>
              <a:t>. Cluster Role</a:t>
            </a:r>
            <a:endParaRPr sz="3000"/>
          </a:p>
        </p:txBody>
      </p:sp>
      <p:sp>
        <p:nvSpPr>
          <p:cNvPr id="2893" name="Google Shape;2893;p76"/>
          <p:cNvSpPr txBox="1"/>
          <p:nvPr>
            <p:ph idx="1" type="subTitle"/>
          </p:nvPr>
        </p:nvSpPr>
        <p:spPr>
          <a:xfrm>
            <a:off x="232599" y="1209200"/>
            <a:ext cx="82830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ClusterRole in Kubernetes is a way to grant broad permissions to resources across the entire cluster.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894" name="Google Shape;2894;p76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2895" name="Google Shape;2895;p76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96" name="Google Shape;2896;p76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97" name="Google Shape;2897;p76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76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76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76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01" name="Google Shape;2901;p76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2902" name="Google Shape;2902;p76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76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76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76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06" name="Google Shape;290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175" y="1845727"/>
            <a:ext cx="6887900" cy="28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77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</a:t>
            </a:r>
            <a:r>
              <a:rPr lang="en" sz="3000"/>
              <a:t>. Cluster Role Binding</a:t>
            </a:r>
            <a:endParaRPr sz="3000"/>
          </a:p>
        </p:txBody>
      </p:sp>
      <p:sp>
        <p:nvSpPr>
          <p:cNvPr id="2912" name="Google Shape;2912;p77"/>
          <p:cNvSpPr txBox="1"/>
          <p:nvPr>
            <p:ph idx="1" type="subTitle"/>
          </p:nvPr>
        </p:nvSpPr>
        <p:spPr>
          <a:xfrm>
            <a:off x="232599" y="1209200"/>
            <a:ext cx="82830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ClusterRoleBinding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ensures that the Jenkins service account has these permissions across the entire cluster.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913" name="Google Shape;2913;p77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2914" name="Google Shape;2914;p77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5" name="Google Shape;2915;p7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916" name="Google Shape;2916;p7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7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7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7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20" name="Google Shape;2920;p77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2921" name="Google Shape;2921;p77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77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77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77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25" name="Google Shape;29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150" y="1883150"/>
            <a:ext cx="6032376" cy="29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78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</a:t>
            </a:r>
            <a:r>
              <a:rPr lang="en" sz="3000"/>
              <a:t>. </a:t>
            </a:r>
            <a:r>
              <a:rPr lang="en" sz="3000"/>
              <a:t>Persistent Volume</a:t>
            </a:r>
            <a:endParaRPr sz="3000"/>
          </a:p>
        </p:txBody>
      </p:sp>
      <p:sp>
        <p:nvSpPr>
          <p:cNvPr id="2931" name="Google Shape;2931;p78"/>
          <p:cNvSpPr txBox="1"/>
          <p:nvPr>
            <p:ph idx="1" type="subTitle"/>
          </p:nvPr>
        </p:nvSpPr>
        <p:spPr>
          <a:xfrm>
            <a:off x="232599" y="1209200"/>
            <a:ext cx="82830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Persistent Volumes (PVs) in Kubernetes are storage resources that exist independently of any Pod and retain data across Pod restarts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932" name="Google Shape;2932;p78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2933" name="Google Shape;2933;p78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34" name="Google Shape;2934;p7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935" name="Google Shape;2935;p7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7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7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7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9" name="Google Shape;2939;p78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2940" name="Google Shape;2940;p78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78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78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78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44" name="Google Shape;294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76" y="1899075"/>
            <a:ext cx="4206900" cy="302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275" y="1846162"/>
            <a:ext cx="3036774" cy="31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79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6</a:t>
            </a:r>
            <a:r>
              <a:rPr lang="en" sz="3000"/>
              <a:t>. Persistent Volume Claim</a:t>
            </a:r>
            <a:endParaRPr sz="3000"/>
          </a:p>
        </p:txBody>
      </p:sp>
      <p:sp>
        <p:nvSpPr>
          <p:cNvPr id="2951" name="Google Shape;2951;p79"/>
          <p:cNvSpPr txBox="1"/>
          <p:nvPr>
            <p:ph idx="1" type="subTitle"/>
          </p:nvPr>
        </p:nvSpPr>
        <p:spPr>
          <a:xfrm>
            <a:off x="232599" y="1209200"/>
            <a:ext cx="82830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Persistent Volume Claims (PVCs) are requests for storage by users (applications, Pods) in Kubernetes.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952" name="Google Shape;2952;p79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2953" name="Google Shape;2953;p79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54" name="Google Shape;2954;p7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955" name="Google Shape;2955;p7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7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7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7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9" name="Google Shape;2959;p79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2960" name="Google Shape;2960;p7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7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7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7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64" name="Google Shape;29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325" y="1879175"/>
            <a:ext cx="5067175" cy="28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80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6. Services</a:t>
            </a:r>
            <a:endParaRPr sz="3000"/>
          </a:p>
        </p:txBody>
      </p:sp>
      <p:sp>
        <p:nvSpPr>
          <p:cNvPr id="2970" name="Google Shape;2970;p80"/>
          <p:cNvSpPr txBox="1"/>
          <p:nvPr>
            <p:ph idx="1" type="subTitle"/>
          </p:nvPr>
        </p:nvSpPr>
        <p:spPr>
          <a:xfrm>
            <a:off x="232599" y="1209200"/>
            <a:ext cx="82830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The service in Kubernetes is used to expose applications running in Kubernetes Pods to other services within the cluster or to external clients.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971" name="Google Shape;2971;p80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2972" name="Google Shape;2972;p80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3" name="Google Shape;2973;p8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974" name="Google Shape;2974;p8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8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8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8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78" name="Google Shape;2978;p80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2979" name="Google Shape;2979;p80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80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80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80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83" name="Google Shape;29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650" y="1921600"/>
            <a:ext cx="5084901" cy="31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8" name="Google Shape;2988;p81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2989" name="Google Shape;2989;p81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0" name="Google Shape;2990;p81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991" name="Google Shape;2991;p81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81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81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81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95" name="Google Shape;2995;p81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2996" name="Google Shape;2996;p81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81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81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81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00" name="Google Shape;300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25" y="356650"/>
            <a:ext cx="4103765" cy="22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1" name="Google Shape;300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500" y="356650"/>
            <a:ext cx="4011150" cy="24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2" name="Google Shape;300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7704" y="2926228"/>
            <a:ext cx="3940339" cy="202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82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7</a:t>
            </a:r>
            <a:r>
              <a:rPr lang="en" sz="3000"/>
              <a:t>. Deployments</a:t>
            </a:r>
            <a:endParaRPr sz="3000"/>
          </a:p>
        </p:txBody>
      </p:sp>
      <p:grpSp>
        <p:nvGrpSpPr>
          <p:cNvPr id="3008" name="Google Shape;3008;p82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3009" name="Google Shape;3009;p82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10" name="Google Shape;3010;p8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011" name="Google Shape;3011;p8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p8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8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8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15" name="Google Shape;3015;p82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016" name="Google Shape;3016;p82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82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82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82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20" name="Google Shape;30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019" y="1167750"/>
            <a:ext cx="6628930" cy="31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83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7. Deployments</a:t>
            </a:r>
            <a:endParaRPr sz="3000"/>
          </a:p>
        </p:txBody>
      </p:sp>
      <p:grpSp>
        <p:nvGrpSpPr>
          <p:cNvPr id="3026" name="Google Shape;3026;p83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3027" name="Google Shape;3027;p83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28" name="Google Shape;3028;p83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029" name="Google Shape;3029;p83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83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p83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p83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33" name="Google Shape;3033;p83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034" name="Google Shape;3034;p83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83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83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83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38" name="Google Shape;303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000" y="1037125"/>
            <a:ext cx="6691299" cy="36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48"/>
          <p:cNvSpPr txBox="1"/>
          <p:nvPr>
            <p:ph idx="18" type="title"/>
          </p:nvPr>
        </p:nvSpPr>
        <p:spPr>
          <a:xfrm>
            <a:off x="6351900" y="3304520"/>
            <a:ext cx="207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600"/>
              <a:t>Deployment Pipeline</a:t>
            </a:r>
            <a:endParaRPr sz="1600"/>
          </a:p>
        </p:txBody>
      </p:sp>
      <p:sp>
        <p:nvSpPr>
          <p:cNvPr id="2238" name="Google Shape;2238;p48"/>
          <p:cNvSpPr txBox="1"/>
          <p:nvPr>
            <p:ph type="title"/>
          </p:nvPr>
        </p:nvSpPr>
        <p:spPr>
          <a:xfrm>
            <a:off x="720000" y="1508516"/>
            <a:ext cx="207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600"/>
              <a:t>Install Local K8s Instance</a:t>
            </a:r>
            <a:endParaRPr sz="1600"/>
          </a:p>
        </p:txBody>
      </p:sp>
      <p:sp>
        <p:nvSpPr>
          <p:cNvPr id="2239" name="Google Shape;2239;p48"/>
          <p:cNvSpPr txBox="1"/>
          <p:nvPr>
            <p:ph idx="9" type="title"/>
          </p:nvPr>
        </p:nvSpPr>
        <p:spPr>
          <a:xfrm>
            <a:off x="720000" y="3304520"/>
            <a:ext cx="207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600"/>
              <a:t>Application Deployment</a:t>
            </a:r>
            <a:endParaRPr sz="1600"/>
          </a:p>
        </p:txBody>
      </p:sp>
      <p:sp>
        <p:nvSpPr>
          <p:cNvPr id="2240" name="Google Shape;2240;p48"/>
          <p:cNvSpPr txBox="1"/>
          <p:nvPr>
            <p:ph idx="14" type="subTitle"/>
          </p:nvPr>
        </p:nvSpPr>
        <p:spPr>
          <a:xfrm>
            <a:off x="535026" y="3949975"/>
            <a:ext cx="2738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Deployed Node.js and MySQL pods in 'dev' namespace.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41" name="Google Shape;2241;p48"/>
          <p:cNvSpPr txBox="1"/>
          <p:nvPr>
            <p:ph idx="15" type="title"/>
          </p:nvPr>
        </p:nvSpPr>
        <p:spPr>
          <a:xfrm>
            <a:off x="3375670" y="3304520"/>
            <a:ext cx="2392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600"/>
              <a:t>Jenkins Pipeline for Docker</a:t>
            </a:r>
            <a:endParaRPr/>
          </a:p>
        </p:txBody>
      </p:sp>
      <p:sp>
        <p:nvSpPr>
          <p:cNvPr id="2242" name="Google Shape;2242;p48"/>
          <p:cNvSpPr txBox="1"/>
          <p:nvPr>
            <p:ph idx="17" type="subTitle"/>
          </p:nvPr>
        </p:nvSpPr>
        <p:spPr>
          <a:xfrm>
            <a:off x="3266025" y="3949975"/>
            <a:ext cx="2738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Automates code checkout, build, Docker image creation, and upload to Nexus.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43" name="Google Shape;2243;p48"/>
          <p:cNvSpPr txBox="1"/>
          <p:nvPr>
            <p:ph idx="2" type="title"/>
          </p:nvPr>
        </p:nvSpPr>
        <p:spPr>
          <a:xfrm>
            <a:off x="1309050" y="1113761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244" name="Google Shape;2244;p48"/>
          <p:cNvSpPr txBox="1"/>
          <p:nvPr>
            <p:ph idx="1" type="subTitle"/>
          </p:nvPr>
        </p:nvSpPr>
        <p:spPr>
          <a:xfrm>
            <a:off x="720000" y="2056025"/>
            <a:ext cx="20721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Used Minikube and Ansible for local setup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45" name="Google Shape;2245;p48"/>
          <p:cNvSpPr txBox="1"/>
          <p:nvPr>
            <p:ph idx="3" type="title"/>
          </p:nvPr>
        </p:nvSpPr>
        <p:spPr>
          <a:xfrm>
            <a:off x="3535950" y="1508516"/>
            <a:ext cx="207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600"/>
              <a:t>Namespace Configuration</a:t>
            </a:r>
            <a:endParaRPr sz="1600"/>
          </a:p>
        </p:txBody>
      </p:sp>
      <p:sp>
        <p:nvSpPr>
          <p:cNvPr id="2246" name="Google Shape;2246;p48"/>
          <p:cNvSpPr txBox="1"/>
          <p:nvPr>
            <p:ph idx="5" type="subTitle"/>
          </p:nvPr>
        </p:nvSpPr>
        <p:spPr>
          <a:xfrm>
            <a:off x="3285000" y="2056025"/>
            <a:ext cx="264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Created 'tools' and 'dev' namespaces with Terraform.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47" name="Google Shape;2247;p48"/>
          <p:cNvSpPr txBox="1"/>
          <p:nvPr>
            <p:ph idx="6" type="title"/>
          </p:nvPr>
        </p:nvSpPr>
        <p:spPr>
          <a:xfrm>
            <a:off x="6351900" y="1508516"/>
            <a:ext cx="2072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600"/>
              <a:t>Tool Deployment</a:t>
            </a:r>
            <a:endParaRPr sz="1600"/>
          </a:p>
        </p:txBody>
      </p:sp>
      <p:sp>
        <p:nvSpPr>
          <p:cNvPr id="2248" name="Google Shape;2248;p48"/>
          <p:cNvSpPr txBox="1"/>
          <p:nvPr>
            <p:ph idx="4" type="title"/>
          </p:nvPr>
        </p:nvSpPr>
        <p:spPr>
          <a:xfrm>
            <a:off x="4092375" y="1113761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249" name="Google Shape;2249;p48"/>
          <p:cNvSpPr txBox="1"/>
          <p:nvPr>
            <p:ph idx="7" type="title"/>
          </p:nvPr>
        </p:nvSpPr>
        <p:spPr>
          <a:xfrm>
            <a:off x="6908325" y="1113761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250" name="Google Shape;2250;p48"/>
          <p:cNvSpPr txBox="1"/>
          <p:nvPr>
            <p:ph idx="8" type="subTitle"/>
          </p:nvPr>
        </p:nvSpPr>
        <p:spPr>
          <a:xfrm>
            <a:off x="5996075" y="1967102"/>
            <a:ext cx="28857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Deployed Jenkins &amp; Nexus in 'tools' namespace by Terraform.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51" name="Google Shape;2251;p48"/>
          <p:cNvSpPr txBox="1"/>
          <p:nvPr>
            <p:ph idx="13" type="title"/>
          </p:nvPr>
        </p:nvSpPr>
        <p:spPr>
          <a:xfrm>
            <a:off x="1309050" y="2912974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252" name="Google Shape;2252;p48"/>
          <p:cNvSpPr txBox="1"/>
          <p:nvPr>
            <p:ph idx="16" type="title"/>
          </p:nvPr>
        </p:nvSpPr>
        <p:spPr>
          <a:xfrm>
            <a:off x="4092375" y="2912974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253" name="Google Shape;2253;p48"/>
          <p:cNvSpPr txBox="1"/>
          <p:nvPr>
            <p:ph idx="19" type="title"/>
          </p:nvPr>
        </p:nvSpPr>
        <p:spPr>
          <a:xfrm>
            <a:off x="6908325" y="2912974"/>
            <a:ext cx="894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2254" name="Google Shape;2254;p48"/>
          <p:cNvSpPr txBox="1"/>
          <p:nvPr>
            <p:ph idx="20" type="subTitle"/>
          </p:nvPr>
        </p:nvSpPr>
        <p:spPr>
          <a:xfrm>
            <a:off x="6198298" y="3873775"/>
            <a:ext cx="2738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Pulls Docker image from Nexus and runs on Minikube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55" name="Google Shape;2255;p48"/>
          <p:cNvSpPr txBox="1"/>
          <p:nvPr>
            <p:ph idx="21" type="title"/>
          </p:nvPr>
        </p:nvSpPr>
        <p:spPr>
          <a:xfrm>
            <a:off x="630050" y="175853"/>
            <a:ext cx="7704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84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7. Deployments</a:t>
            </a:r>
            <a:endParaRPr sz="3000"/>
          </a:p>
        </p:txBody>
      </p:sp>
      <p:grpSp>
        <p:nvGrpSpPr>
          <p:cNvPr id="3044" name="Google Shape;3044;p84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3045" name="Google Shape;3045;p84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46" name="Google Shape;3046;p84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047" name="Google Shape;3047;p84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84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p84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84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51" name="Google Shape;3051;p84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052" name="Google Shape;3052;p84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84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84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84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56" name="Google Shape;305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02" y="1490562"/>
            <a:ext cx="7402176" cy="21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85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7. Deployments</a:t>
            </a:r>
            <a:endParaRPr sz="3000"/>
          </a:p>
        </p:txBody>
      </p:sp>
      <p:grpSp>
        <p:nvGrpSpPr>
          <p:cNvPr id="3062" name="Google Shape;3062;p85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3063" name="Google Shape;3063;p85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64" name="Google Shape;3064;p85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065" name="Google Shape;3065;p85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p85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p85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p85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69" name="Google Shape;3069;p85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070" name="Google Shape;3070;p85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85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85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85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74" name="Google Shape;30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464" y="1037125"/>
            <a:ext cx="4789074" cy="32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86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7. Deployments</a:t>
            </a:r>
            <a:endParaRPr sz="3000"/>
          </a:p>
        </p:txBody>
      </p:sp>
      <p:grpSp>
        <p:nvGrpSpPr>
          <p:cNvPr id="3080" name="Google Shape;3080;p86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3081" name="Google Shape;3081;p86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82" name="Google Shape;3082;p86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083" name="Google Shape;3083;p86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4" name="Google Shape;3084;p86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5" name="Google Shape;3085;p86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6" name="Google Shape;3086;p86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87" name="Google Shape;3087;p86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088" name="Google Shape;3088;p86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86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86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86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92" name="Google Shape;309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475" y="988550"/>
            <a:ext cx="4804050" cy="37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87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7. Deployments</a:t>
            </a:r>
            <a:endParaRPr sz="3000"/>
          </a:p>
        </p:txBody>
      </p:sp>
      <p:grpSp>
        <p:nvGrpSpPr>
          <p:cNvPr id="3098" name="Google Shape;3098;p87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3099" name="Google Shape;3099;p87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00" name="Google Shape;3100;p8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101" name="Google Shape;3101;p8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2" name="Google Shape;3102;p8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3" name="Google Shape;3103;p8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4" name="Google Shape;3104;p8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05" name="Google Shape;3105;p87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106" name="Google Shape;3106;p87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87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87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87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10" name="Google Shape;311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613" y="1284245"/>
            <a:ext cx="7175225" cy="29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88"/>
          <p:cNvSpPr txBox="1"/>
          <p:nvPr>
            <p:ph type="title"/>
          </p:nvPr>
        </p:nvSpPr>
        <p:spPr>
          <a:xfrm>
            <a:off x="436153" y="2375955"/>
            <a:ext cx="51105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Application</a:t>
            </a:r>
            <a:br>
              <a:rPr lang="en" sz="4800"/>
            </a:br>
            <a:r>
              <a:rPr lang="en" sz="4800"/>
              <a:t>Deployment</a:t>
            </a:r>
            <a:endParaRPr sz="4800"/>
          </a:p>
        </p:txBody>
      </p:sp>
      <p:sp>
        <p:nvSpPr>
          <p:cNvPr id="3116" name="Google Shape;3116;p88"/>
          <p:cNvSpPr txBox="1"/>
          <p:nvPr>
            <p:ph idx="2" type="title"/>
          </p:nvPr>
        </p:nvSpPr>
        <p:spPr>
          <a:xfrm>
            <a:off x="1650501" y="1231500"/>
            <a:ext cx="159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117" name="Google Shape;3117;p88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3118" name="Google Shape;3118;p88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3119" name="Google Shape;3119;p88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rect b="b" l="l" r="r" t="t"/>
                <a:pathLst>
                  <a:path extrusionOk="0" h="32737" w="63224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0" name="Google Shape;3120;p88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rect b="b" l="l" r="r" t="t"/>
                <a:pathLst>
                  <a:path extrusionOk="0" fill="none" h="16567" w="40792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1" name="Google Shape;3121;p88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rect b="b" l="l" r="r" t="t"/>
                <a:pathLst>
                  <a:path extrusionOk="0" h="26171" w="42768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88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rect b="b" l="l" r="r" t="t"/>
                <a:pathLst>
                  <a:path extrusionOk="0" h="85291" w="67236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88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rect b="b" l="l" r="r" t="t"/>
                <a:pathLst>
                  <a:path extrusionOk="0" fill="none" h="27722" w="44561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88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rect b="b" l="l" r="r" t="t"/>
                <a:pathLst>
                  <a:path extrusionOk="0" h="45883" w="43284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88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rect b="b" l="l" r="r" t="t"/>
                <a:pathLst>
                  <a:path extrusionOk="0" h="10032" w="5685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88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rect b="b" l="l" r="r" t="t"/>
                <a:pathLst>
                  <a:path extrusionOk="0" h="27174" w="22645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88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rect b="b" l="l" r="r" t="t"/>
                <a:pathLst>
                  <a:path extrusionOk="0" h="25564" w="15077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88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rect b="b" l="l" r="r" t="t"/>
                <a:pathLst>
                  <a:path extrusionOk="0" h="13892" w="9818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88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rect b="b" l="l" r="r" t="t"/>
                <a:pathLst>
                  <a:path extrusionOk="0" h="56962" w="25381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88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rect b="b" l="l" r="r" t="t"/>
                <a:pathLst>
                  <a:path extrusionOk="0" h="42858" w="49941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88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rect b="b" l="l" r="r" t="t"/>
                <a:pathLst>
                  <a:path extrusionOk="0" fill="none" h="11521" w="42494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88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rect b="b" l="l" r="r" t="t"/>
                <a:pathLst>
                  <a:path extrusionOk="0" h="25169" w="32038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88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rect b="b" l="l" r="r" t="t"/>
                <a:pathLst>
                  <a:path extrusionOk="0" h="93255" w="65868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p88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rect b="b" l="l" r="r" t="t"/>
                <a:pathLst>
                  <a:path extrusionOk="0" fill="none" h="3345" w="55473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p88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rect b="b" l="l" r="r" t="t"/>
                <a:pathLst>
                  <a:path extrusionOk="0" h="12220" w="19971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p88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rect b="b" l="l" r="r" t="t"/>
                <a:pathLst>
                  <a:path extrusionOk="0" h="26384" w="11339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p88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rect b="b" l="l" r="r" t="t"/>
                <a:pathLst>
                  <a:path extrusionOk="0" h="13797" w="11369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88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rect b="b" l="l" r="r" t="t"/>
                <a:pathLst>
                  <a:path extrusionOk="0" h="41582" w="34378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p88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rect b="b" l="l" r="r" t="t"/>
                <a:pathLst>
                  <a:path extrusionOk="0" h="4348" w="1301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p88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rect b="b" l="l" r="r" t="t"/>
                <a:pathLst>
                  <a:path extrusionOk="0" h="54683" w="37722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88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rect b="b" l="l" r="r" t="t"/>
                <a:pathLst>
                  <a:path extrusionOk="0" h="11764" w="9606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88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rect b="b" l="l" r="r" t="t"/>
                <a:pathLst>
                  <a:path extrusionOk="0" fill="none" h="9363" w="1754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cap="flat" cmpd="sng" w="12150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3" name="Google Shape;3143;p88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rect b="b" l="l" r="r" t="t"/>
                <a:pathLst>
                  <a:path extrusionOk="0" h="3740" w="5624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p88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rect b="b" l="l" r="r" t="t"/>
                <a:pathLst>
                  <a:path extrusionOk="0" h="3405" w="535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p88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p88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88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rect b="b" l="l" r="r" t="t"/>
                <a:pathLst>
                  <a:path extrusionOk="0" h="11733" w="7417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p88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88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p88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88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rect b="b" l="l" r="r" t="t"/>
                <a:pathLst>
                  <a:path extrusionOk="0" h="11733" w="7418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88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p88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rect b="b" l="l" r="r" t="t"/>
                <a:pathLst>
                  <a:path extrusionOk="0" h="16870" w="38117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4" name="Google Shape;3154;p88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rect b="b" l="l" r="r" t="t"/>
                <a:pathLst>
                  <a:path extrusionOk="0" fill="none" h="8420" w="38117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p88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rect b="b" l="l" r="r" t="t"/>
                <a:pathLst>
                  <a:path extrusionOk="0" h="14196" w="35472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6" name="Google Shape;3156;p88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rect b="b" l="l" r="r" t="t"/>
                <a:pathLst>
                  <a:path extrusionOk="0" h="13953" w="3456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p88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rect b="b" l="l" r="r" t="t"/>
                <a:pathLst>
                  <a:path extrusionOk="0" h="3375" w="63498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8" name="Google Shape;3158;p88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rect b="b" l="l" r="r" t="t"/>
                <a:pathLst>
                  <a:path extrusionOk="0" h="3375" w="6444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9" name="Google Shape;3159;p88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rect b="b" l="l" r="r" t="t"/>
                <a:pathLst>
                  <a:path extrusionOk="0" h="3375" w="6517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0" name="Google Shape;3160;p88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rect b="b" l="l" r="r" t="t"/>
                <a:pathLst>
                  <a:path extrusionOk="0" h="3375" w="65656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1" name="Google Shape;3161;p88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rect b="b" l="l" r="r" t="t"/>
                <a:pathLst>
                  <a:path extrusionOk="0" h="3375" w="65868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2" name="Google Shape;3162;p88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rect b="b" l="l" r="r" t="t"/>
                <a:pathLst>
                  <a:path extrusionOk="0" h="3374" w="65899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3" name="Google Shape;3163;p88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rect b="b" l="l" r="r" t="t"/>
                <a:pathLst>
                  <a:path extrusionOk="0" h="3375" w="65777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4" name="Google Shape;3164;p88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529"/>
                    </a:srgbClr>
                  </a:gs>
                  <a:gs pos="100000">
                    <a:srgbClr val="84BDE7">
                      <a:alpha val="980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5" name="Google Shape;3165;p88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fill="none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cap="flat" cmpd="sng" w="220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6" name="Google Shape;3166;p88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rect b="b" l="l" r="r" t="t"/>
                <a:pathLst>
                  <a:path extrusionOk="0" fill="none" h="50610" w="25291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7" name="Google Shape;3167;p88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rect b="b" l="l" r="r" t="t"/>
                <a:pathLst>
                  <a:path extrusionOk="0" fill="none" h="41643" w="20822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8" name="Google Shape;3168;p88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rect b="b" l="l" r="r" t="t"/>
                <a:pathLst>
                  <a:path extrusionOk="0" fill="none" h="32737" w="16385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9" name="Google Shape;3169;p88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rect b="b" l="l" r="r" t="t"/>
                <a:pathLst>
                  <a:path extrusionOk="0" fill="none" h="23801" w="11885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0" name="Google Shape;3170;p88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rect b="b" l="l" r="r" t="t"/>
                <a:pathLst>
                  <a:path extrusionOk="0" fill="none" h="16414" w="16384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cap="flat" cmpd="sng" w="281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1" name="Google Shape;3171;p88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rect b="b" l="l" r="r" t="t"/>
                <a:pathLst>
                  <a:path extrusionOk="0" h="7746" w="8542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2" name="Google Shape;3172;p88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rect b="b" l="l" r="r" t="t"/>
                <a:pathLst>
                  <a:path extrusionOk="0" h="39667" w="39668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3" name="Google Shape;3173;p88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rect b="b" l="l" r="r" t="t"/>
                <a:pathLst>
                  <a:path extrusionOk="0" h="23253" w="23254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p88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h="33163" w="48604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5" name="Google Shape;3175;p88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fill="none" h="33163" w="48604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6" name="Google Shape;3176;p88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rect b="b" l="l" r="r" t="t"/>
                <a:pathLst>
                  <a:path extrusionOk="0" h="3801" w="380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7" name="Google Shape;3177;p88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rect b="b" l="l" r="r" t="t"/>
                <a:pathLst>
                  <a:path extrusionOk="0" h="2129" w="2128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8" name="Google Shape;3178;p88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rect b="b" l="l" r="r" t="t"/>
                <a:pathLst>
                  <a:path extrusionOk="0" h="1643" w="1673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9" name="Google Shape;3179;p88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rect b="b" l="l" r="r" t="t"/>
                <a:pathLst>
                  <a:path extrusionOk="0" h="3800" w="380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0" name="Google Shape;3180;p88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h="13618" w="19879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1" name="Google Shape;3181;p88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fill="none" h="13618" w="19879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2" name="Google Shape;3182;p88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3" name="Google Shape;3183;p88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4" name="Google Shape;3184;p88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rect b="b" l="l" r="r" t="t"/>
                <a:pathLst>
                  <a:path extrusionOk="0" h="670" w="70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5" name="Google Shape;3185;p88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6" name="Google Shape;3186;p88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h="13619" w="1988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7" name="Google Shape;3187;p88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fill="none" h="13619" w="1988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8" name="Google Shape;3188;p88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p88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p88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rect b="b" l="l" r="r" t="t"/>
                <a:pathLst>
                  <a:path extrusionOk="0" h="670" w="701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p88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92" name="Google Shape;3192;p88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3193" name="Google Shape;3193;p8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94" name="Google Shape;3194;p8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3195" name="Google Shape;3195;p8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6" name="Google Shape;3196;p8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7" name="Google Shape;3197;p8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8" name="Google Shape;3198;p8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99" name="Google Shape;3199;p88"/>
            <p:cNvGrpSpPr/>
            <p:nvPr/>
          </p:nvGrpSpPr>
          <p:grpSpPr>
            <a:xfrm flipH="1">
              <a:off x="7976237" y="605862"/>
              <a:ext cx="850753" cy="850724"/>
              <a:chOff x="780950" y="891300"/>
              <a:chExt cx="727575" cy="727550"/>
            </a:xfrm>
          </p:grpSpPr>
          <p:sp>
            <p:nvSpPr>
              <p:cNvPr id="3200" name="Google Shape;3200;p88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rect b="b" l="l" r="r" t="t"/>
                <a:pathLst>
                  <a:path extrusionOk="0" h="11128" w="6145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1" name="Google Shape;3201;p88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rect b="b" l="l" r="r" t="t"/>
                <a:pathLst>
                  <a:path extrusionOk="0" h="5517" w="3557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2" name="Google Shape;3202;p88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rect b="b" l="l" r="r" t="t"/>
                <a:pathLst>
                  <a:path extrusionOk="0" h="5231" w="17519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3" name="Google Shape;3203;p88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rect b="b" l="l" r="r" t="t"/>
                <a:pathLst>
                  <a:path extrusionOk="0" h="15903" w="527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4" name="Google Shape;3204;p88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rect b="b" l="l" r="r" t="t"/>
                <a:pathLst>
                  <a:path extrusionOk="0" h="2930" w="6677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5" name="Google Shape;3205;p88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rect b="b" l="l" r="r" t="t"/>
                <a:pathLst>
                  <a:path extrusionOk="0" h="17785" w="17786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6" name="Google Shape;3206;p88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rect b="b" l="l" r="r" t="t"/>
                <a:pathLst>
                  <a:path extrusionOk="0" h="11509" w="934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7" name="Google Shape;3207;p88"/>
            <p:cNvGrpSpPr/>
            <p:nvPr/>
          </p:nvGrpSpPr>
          <p:grpSpPr>
            <a:xfrm flipH="1">
              <a:off x="7025713" y="1287023"/>
              <a:ext cx="376456" cy="657790"/>
              <a:chOff x="983525" y="1693500"/>
              <a:chExt cx="321950" cy="562550"/>
            </a:xfrm>
          </p:grpSpPr>
          <p:sp>
            <p:nvSpPr>
              <p:cNvPr id="3208" name="Google Shape;3208;p88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rect b="b" l="l" r="r" t="t"/>
                <a:pathLst>
                  <a:path extrusionOk="0" h="1028" w="12878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9" name="Google Shape;3209;p88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rect b="b" l="l" r="r" t="t"/>
                <a:pathLst>
                  <a:path extrusionOk="0" h="1028" w="7267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0" name="Google Shape;3210;p88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rect b="b" l="l" r="r" t="t"/>
                <a:pathLst>
                  <a:path extrusionOk="0" h="1028" w="3919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1" name="Google Shape;3211;p88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rect b="b" l="l" r="r" t="t"/>
                <a:pathLst>
                  <a:path extrusionOk="0" h="1028" w="2835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2" name="Google Shape;3212;p88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rect b="b" l="l" r="r" t="t"/>
                <a:pathLst>
                  <a:path extrusionOk="0" h="1028" w="7837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3" name="Google Shape;3213;p88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rect b="b" l="l" r="r" t="t"/>
                <a:pathLst>
                  <a:path extrusionOk="0" h="1028" w="8351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4" name="Google Shape;3214;p88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5" name="Google Shape;3215;p88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rect b="b" l="l" r="r" t="t"/>
                <a:pathLst>
                  <a:path extrusionOk="0" h="1009" w="9797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6" name="Google Shape;3216;p88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rect b="b" l="l" r="r" t="t"/>
                <a:pathLst>
                  <a:path extrusionOk="0" h="1028" w="9797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p88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8" name="Google Shape;3218;p88"/>
            <p:cNvGrpSpPr/>
            <p:nvPr/>
          </p:nvGrpSpPr>
          <p:grpSpPr>
            <a:xfrm>
              <a:off x="4689056" y="170858"/>
              <a:ext cx="2199586" cy="1906939"/>
              <a:chOff x="7383006" y="651608"/>
              <a:chExt cx="2199586" cy="1906939"/>
            </a:xfrm>
          </p:grpSpPr>
          <p:sp>
            <p:nvSpPr>
              <p:cNvPr id="3219" name="Google Shape;3219;p88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rect b="b" l="l" r="r" t="t"/>
                <a:pathLst>
                  <a:path extrusionOk="0" h="32991" w="27988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p88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rect b="b" l="l" r="r" t="t"/>
                <a:pathLst>
                  <a:path extrusionOk="0" h="32991" w="27954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88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rect b="b" l="l" r="r" t="t"/>
                <a:pathLst>
                  <a:path extrusionOk="0" h="34659" w="3616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p88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rect b="b" l="l" r="r" t="t"/>
                <a:pathLst>
                  <a:path extrusionOk="0" h="34659" w="36194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p88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rect b="b" l="l" r="r" t="t"/>
                <a:pathLst>
                  <a:path extrusionOk="0" h="30356" w="30356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88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rect b="b" l="l" r="r" t="t"/>
                <a:pathLst>
                  <a:path extrusionOk="0" h="14878" w="14278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p88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rect b="b" l="l" r="r" t="t"/>
                <a:pathLst>
                  <a:path extrusionOk="0" h="11242" w="14111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p88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rect b="b" l="l" r="r" t="t"/>
                <a:pathLst>
                  <a:path extrusionOk="0" h="19849" w="19848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27" name="Google Shape;3227;p88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3228" name="Google Shape;3228;p88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9" name="Google Shape;3229;p8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230" name="Google Shape;3230;p8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8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8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8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34" name="Google Shape;3234;p88"/>
          <p:cNvGrpSpPr/>
          <p:nvPr/>
        </p:nvGrpSpPr>
        <p:grpSpPr>
          <a:xfrm>
            <a:off x="1476318" y="221824"/>
            <a:ext cx="609540" cy="583574"/>
            <a:chOff x="3105300" y="593625"/>
            <a:chExt cx="256800" cy="245850"/>
          </a:xfrm>
        </p:grpSpPr>
        <p:sp>
          <p:nvSpPr>
            <p:cNvPr id="3235" name="Google Shape;3235;p88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88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88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88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89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1. MySQL Deployment in dev </a:t>
            </a:r>
            <a:endParaRPr sz="3000"/>
          </a:p>
        </p:txBody>
      </p:sp>
      <p:sp>
        <p:nvSpPr>
          <p:cNvPr id="3244" name="Google Shape;3244;p89"/>
          <p:cNvSpPr txBox="1"/>
          <p:nvPr>
            <p:ph idx="1" type="subTitle"/>
          </p:nvPr>
        </p:nvSpPr>
        <p:spPr>
          <a:xfrm>
            <a:off x="513250" y="1334400"/>
            <a:ext cx="43062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Define k8s Deployment for MySQL in `</a:t>
            </a:r>
            <a:r>
              <a:rPr b="1" lang="en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dev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` namespace. 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CC5BE"/>
              </a:buClr>
              <a:buSzPts val="1400"/>
              <a:buFont typeface="Archivo"/>
              <a:buChar char="⮚"/>
            </a:pPr>
            <a:r>
              <a:rPr b="1" lang="en">
                <a:solidFill>
                  <a:srgbClr val="FFBAB3"/>
                </a:solidFill>
                <a:latin typeface="Archivo"/>
                <a:ea typeface="Archivo"/>
                <a:cs typeface="Archivo"/>
                <a:sym typeface="Archivo"/>
              </a:rPr>
              <a:t>Deployment Specifications:</a:t>
            </a:r>
            <a:br>
              <a:rPr b="1" lang="en">
                <a:solidFill>
                  <a:srgbClr val="FCC5BE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b="1" sz="1000">
              <a:solidFill>
                <a:srgbClr val="FCC5BE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Name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: mysql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Namespace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: dev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Labels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: app = mysql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Container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: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Image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: mysql:5.7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Environment Variables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: MySQL credentials from k8s</a:t>
            </a:r>
            <a:r>
              <a:rPr b="1" lang="en" sz="1600"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secrets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245" name="Google Shape;324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425" y="1037125"/>
            <a:ext cx="3367075" cy="380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6" name="Google Shape;3246;p89"/>
          <p:cNvGrpSpPr/>
          <p:nvPr/>
        </p:nvGrpSpPr>
        <p:grpSpPr>
          <a:xfrm>
            <a:off x="4292710" y="2598129"/>
            <a:ext cx="518269" cy="328105"/>
            <a:chOff x="783960" y="4261704"/>
            <a:chExt cx="518269" cy="328105"/>
          </a:xfrm>
        </p:grpSpPr>
        <p:sp>
          <p:nvSpPr>
            <p:cNvPr id="3247" name="Google Shape;3247;p89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48" name="Google Shape;3248;p8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249" name="Google Shape;3249;p8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8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8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8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53" name="Google Shape;3253;p89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254" name="Google Shape;3254;p8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8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8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8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90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1. MySQL </a:t>
            </a:r>
            <a:r>
              <a:rPr lang="en" sz="3000"/>
              <a:t>Deployment </a:t>
            </a:r>
            <a:r>
              <a:rPr lang="en" sz="3000"/>
              <a:t>in dev (cont.d)</a:t>
            </a:r>
            <a:endParaRPr sz="3000"/>
          </a:p>
        </p:txBody>
      </p:sp>
      <p:sp>
        <p:nvSpPr>
          <p:cNvPr id="3263" name="Google Shape;3263;p90"/>
          <p:cNvSpPr txBox="1"/>
          <p:nvPr>
            <p:ph idx="1" type="subTitle"/>
          </p:nvPr>
        </p:nvSpPr>
        <p:spPr>
          <a:xfrm>
            <a:off x="498300" y="1222025"/>
            <a:ext cx="42342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 sz="1800">
                <a:solidFill>
                  <a:srgbClr val="FFBAB3"/>
                </a:solidFill>
                <a:latin typeface="Archivo"/>
                <a:ea typeface="Archivo"/>
                <a:cs typeface="Archivo"/>
                <a:sym typeface="Archivo"/>
              </a:rPr>
              <a:t>Environment Variables: </a:t>
            </a:r>
            <a:br>
              <a:rPr b="1" lang="en">
                <a:latin typeface="Archivo"/>
                <a:ea typeface="Archivo"/>
                <a:cs typeface="Archivo"/>
                <a:sym typeface="Archivo"/>
              </a:rPr>
            </a:b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419100" lvl="1" marL="914400" rtl="0" algn="ctr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⮚"/>
            </a:pPr>
            <a:r>
              <a:rPr b="1" lang="en" sz="1600">
                <a:latin typeface="Archivo"/>
                <a:ea typeface="Archivo"/>
                <a:cs typeface="Archivo"/>
                <a:sym typeface="Archivo"/>
              </a:rPr>
              <a:t>Sets </a:t>
            </a:r>
            <a:r>
              <a:rPr b="1" lang="en" sz="160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MySQL </a:t>
            </a:r>
            <a:r>
              <a:rPr b="1" lang="en" sz="1600">
                <a:latin typeface="Archivo"/>
                <a:ea typeface="Archivo"/>
                <a:cs typeface="Archivo"/>
                <a:sym typeface="Archivo"/>
              </a:rPr>
              <a:t>environment variables using </a:t>
            </a:r>
            <a:r>
              <a:rPr b="1" lang="en" sz="16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secrets</a:t>
            </a:r>
            <a:r>
              <a:rPr b="1" lang="en" sz="1600">
                <a:latin typeface="Archivo"/>
                <a:ea typeface="Archivo"/>
                <a:cs typeface="Archivo"/>
                <a:sym typeface="Archivo"/>
              </a:rPr>
              <a:t>.</a:t>
            </a:r>
            <a:endParaRPr b="1" sz="16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4" name="Google Shape;326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925" y="1037125"/>
            <a:ext cx="3229625" cy="380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5" name="Google Shape;3265;p90"/>
          <p:cNvGrpSpPr/>
          <p:nvPr/>
        </p:nvGrpSpPr>
        <p:grpSpPr>
          <a:xfrm>
            <a:off x="3987910" y="1531329"/>
            <a:ext cx="518269" cy="328105"/>
            <a:chOff x="783960" y="4261704"/>
            <a:chExt cx="518269" cy="328105"/>
          </a:xfrm>
        </p:grpSpPr>
        <p:sp>
          <p:nvSpPr>
            <p:cNvPr id="3266" name="Google Shape;3266;p90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67" name="Google Shape;3267;p9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268" name="Google Shape;3268;p9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p9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p9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9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72" name="Google Shape;3272;p90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273" name="Google Shape;3273;p90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90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90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90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91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</a:t>
            </a:r>
            <a:r>
              <a:rPr lang="en" sz="3000"/>
              <a:t>. Create K8S Secret for </a:t>
            </a:r>
            <a:r>
              <a:rPr lang="en" sz="3000"/>
              <a:t>MySQL </a:t>
            </a:r>
            <a:endParaRPr sz="3000"/>
          </a:p>
        </p:txBody>
      </p:sp>
      <p:sp>
        <p:nvSpPr>
          <p:cNvPr id="3282" name="Google Shape;3282;p91"/>
          <p:cNvSpPr txBox="1"/>
          <p:nvPr>
            <p:ph idx="1" type="subTitle"/>
          </p:nvPr>
        </p:nvSpPr>
        <p:spPr>
          <a:xfrm>
            <a:off x="498300" y="1418000"/>
            <a:ext cx="44298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Create  a K8s Secret to store </a:t>
            </a:r>
            <a:r>
              <a:rPr b="1" lang="en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sensitive information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such as MySQL </a:t>
            </a: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passwords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and </a:t>
            </a: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usernames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.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 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CC5BE"/>
              </a:buClr>
              <a:buSzPts val="1400"/>
              <a:buFont typeface="Archivo"/>
              <a:buChar char="⮚"/>
            </a:pPr>
            <a:r>
              <a:rPr b="1" lang="en">
                <a:solidFill>
                  <a:srgbClr val="FFBAB3"/>
                </a:solidFill>
                <a:latin typeface="Archivo"/>
                <a:ea typeface="Archivo"/>
                <a:cs typeface="Archivo"/>
                <a:sym typeface="Archivo"/>
              </a:rPr>
              <a:t>Resource Specifications:</a:t>
            </a:r>
            <a:br>
              <a:rPr b="1" lang="en">
                <a:solidFill>
                  <a:srgbClr val="FCC5BE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b="1" sz="1000">
              <a:solidFill>
                <a:srgbClr val="FCC5BE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Type: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 Specifies the secret type as Opaque (</a:t>
            </a: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store any key-value pairs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).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283" name="Google Shape;328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825" y="3674150"/>
            <a:ext cx="3737175" cy="106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4" name="Google Shape;3284;p91"/>
          <p:cNvGrpSpPr/>
          <p:nvPr/>
        </p:nvGrpSpPr>
        <p:grpSpPr>
          <a:xfrm>
            <a:off x="3454510" y="4350729"/>
            <a:ext cx="518269" cy="328105"/>
            <a:chOff x="783960" y="4261704"/>
            <a:chExt cx="518269" cy="328105"/>
          </a:xfrm>
        </p:grpSpPr>
        <p:sp>
          <p:nvSpPr>
            <p:cNvPr id="3285" name="Google Shape;3285;p91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86" name="Google Shape;3286;p91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287" name="Google Shape;3287;p91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8" name="Google Shape;3288;p91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9" name="Google Shape;3289;p91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Google Shape;3290;p91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91" name="Google Shape;3291;p91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292" name="Google Shape;3292;p91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91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91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91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96" name="Google Shape;329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825" y="1113325"/>
            <a:ext cx="3737175" cy="24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92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</a:t>
            </a:r>
            <a:r>
              <a:rPr lang="en" sz="3000"/>
              <a:t>. </a:t>
            </a:r>
            <a:r>
              <a:rPr lang="en" sz="3000"/>
              <a:t>Create </a:t>
            </a:r>
            <a:r>
              <a:rPr lang="en" sz="3000"/>
              <a:t>Service for MySQL </a:t>
            </a:r>
            <a:endParaRPr sz="3000"/>
          </a:p>
        </p:txBody>
      </p:sp>
      <p:sp>
        <p:nvSpPr>
          <p:cNvPr id="3302" name="Google Shape;3302;p92"/>
          <p:cNvSpPr txBox="1"/>
          <p:nvPr>
            <p:ph idx="1" type="subTitle"/>
          </p:nvPr>
        </p:nvSpPr>
        <p:spPr>
          <a:xfrm>
            <a:off x="498300" y="1178675"/>
            <a:ext cx="4266900" cy="3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Create K8s service for </a:t>
            </a:r>
            <a:r>
              <a:rPr b="1" lang="en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MySQL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to configure the necessary </a:t>
            </a: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ports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selectors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, and </a:t>
            </a: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service types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. 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CC5BE"/>
              </a:buClr>
              <a:buSzPts val="1400"/>
              <a:buFont typeface="Archivo"/>
              <a:buChar char="⮚"/>
            </a:pPr>
            <a:r>
              <a:rPr b="1" lang="en">
                <a:solidFill>
                  <a:srgbClr val="FFBAB3"/>
                </a:solidFill>
                <a:latin typeface="Archivo"/>
                <a:ea typeface="Archivo"/>
                <a:cs typeface="Archivo"/>
                <a:sym typeface="Archivo"/>
              </a:rPr>
              <a:t>Resource Specifications:</a:t>
            </a:r>
            <a:br>
              <a:rPr b="1" lang="en">
                <a:solidFill>
                  <a:srgbClr val="FCC5BE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MySQL Service:</a:t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Name: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mysql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Port: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3306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Target Port: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3306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Type: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ClusterIP</a:t>
            </a:r>
            <a:endParaRPr b="1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300" y="1102650"/>
            <a:ext cx="3432700" cy="220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4" name="Google Shape;3304;p92"/>
          <p:cNvPicPr preferRelativeResize="0"/>
          <p:nvPr/>
        </p:nvPicPr>
        <p:blipFill rotWithShape="1">
          <a:blip r:embed="rId4">
            <a:alphaModFix/>
          </a:blip>
          <a:srcRect b="3362" l="0" r="0" t="5029"/>
          <a:stretch/>
        </p:blipFill>
        <p:spPr>
          <a:xfrm>
            <a:off x="5330300" y="3375500"/>
            <a:ext cx="3432700" cy="148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5" name="Google Shape;3305;p92"/>
          <p:cNvGrpSpPr/>
          <p:nvPr/>
        </p:nvGrpSpPr>
        <p:grpSpPr>
          <a:xfrm>
            <a:off x="4292710" y="3055329"/>
            <a:ext cx="518269" cy="328105"/>
            <a:chOff x="783960" y="4261704"/>
            <a:chExt cx="518269" cy="328105"/>
          </a:xfrm>
        </p:grpSpPr>
        <p:sp>
          <p:nvSpPr>
            <p:cNvPr id="3306" name="Google Shape;3306;p92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07" name="Google Shape;3307;p9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308" name="Google Shape;3308;p9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9" name="Google Shape;3309;p9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0" name="Google Shape;3310;p9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1" name="Google Shape;3311;p9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12" name="Google Shape;3312;p92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313" name="Google Shape;3313;p92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92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92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92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93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4. Create Service for Node js app </a:t>
            </a:r>
            <a:endParaRPr sz="3000"/>
          </a:p>
        </p:txBody>
      </p:sp>
      <p:sp>
        <p:nvSpPr>
          <p:cNvPr id="3322" name="Google Shape;3322;p93"/>
          <p:cNvSpPr txBox="1"/>
          <p:nvPr>
            <p:ph idx="1" type="subTitle"/>
          </p:nvPr>
        </p:nvSpPr>
        <p:spPr>
          <a:xfrm>
            <a:off x="498300" y="1243850"/>
            <a:ext cx="42669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Create K8s service for </a:t>
            </a:r>
            <a:r>
              <a:rPr b="1" lang="en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Nodejs app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 to configure the necessary </a:t>
            </a: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ports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selectors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, and </a:t>
            </a:r>
            <a:r>
              <a:rPr b="1" lang="en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service types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. 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CC5BE"/>
              </a:buClr>
              <a:buSzPts val="1400"/>
              <a:buFont typeface="Archivo"/>
              <a:buChar char="⮚"/>
            </a:pPr>
            <a:r>
              <a:rPr b="1" lang="en">
                <a:solidFill>
                  <a:srgbClr val="FFBAB3"/>
                </a:solidFill>
                <a:latin typeface="Archivo"/>
                <a:ea typeface="Archivo"/>
                <a:cs typeface="Archivo"/>
                <a:sym typeface="Archivo"/>
              </a:rPr>
              <a:t>Resource Specifications:</a:t>
            </a:r>
            <a:br>
              <a:rPr b="1" lang="en">
                <a:solidFill>
                  <a:srgbClr val="FCC5BE"/>
                </a:solidFill>
                <a:latin typeface="Archivo"/>
                <a:ea typeface="Archivo"/>
                <a:cs typeface="Archivo"/>
                <a:sym typeface="Archivo"/>
              </a:rPr>
            </a:br>
            <a:endParaRPr b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Node.js Service:</a:t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Name: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nodejs-app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Port: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3000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Target Port: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3000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Type: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NodePort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323" name="Google Shape;332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300" y="1102650"/>
            <a:ext cx="3432700" cy="2207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4" name="Google Shape;3324;p93"/>
          <p:cNvGrpSpPr/>
          <p:nvPr/>
        </p:nvGrpSpPr>
        <p:grpSpPr>
          <a:xfrm>
            <a:off x="4292710" y="3055329"/>
            <a:ext cx="518269" cy="328105"/>
            <a:chOff x="783960" y="4261704"/>
            <a:chExt cx="518269" cy="328105"/>
          </a:xfrm>
        </p:grpSpPr>
        <p:sp>
          <p:nvSpPr>
            <p:cNvPr id="3325" name="Google Shape;3325;p93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6" name="Google Shape;3326;p93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327" name="Google Shape;3327;p93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93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93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0" name="Google Shape;3330;p93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31" name="Google Shape;3331;p93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332" name="Google Shape;3332;p93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93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93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93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36" name="Google Shape;333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300" y="3375500"/>
            <a:ext cx="3432700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49"/>
          <p:cNvSpPr txBox="1"/>
          <p:nvPr>
            <p:ph type="title"/>
          </p:nvPr>
        </p:nvSpPr>
        <p:spPr>
          <a:xfrm>
            <a:off x="436153" y="2375955"/>
            <a:ext cx="5110517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800"/>
              <a:t>Install Local K8s Instance</a:t>
            </a:r>
            <a:endParaRPr sz="4800"/>
          </a:p>
        </p:txBody>
      </p:sp>
      <p:sp>
        <p:nvSpPr>
          <p:cNvPr id="2261" name="Google Shape;2261;p49"/>
          <p:cNvSpPr txBox="1"/>
          <p:nvPr>
            <p:ph idx="2" type="title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2262" name="Google Shape;2262;p49"/>
          <p:cNvGrpSpPr/>
          <p:nvPr/>
        </p:nvGrpSpPr>
        <p:grpSpPr>
          <a:xfrm>
            <a:off x="4689056" y="170858"/>
            <a:ext cx="4137935" cy="4972639"/>
            <a:chOff x="4689056" y="170858"/>
            <a:chExt cx="4137935" cy="4972639"/>
          </a:xfrm>
        </p:grpSpPr>
        <p:grpSp>
          <p:nvGrpSpPr>
            <p:cNvPr id="2263" name="Google Shape;2263;p49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2264" name="Google Shape;2264;p49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rect b="b" l="l" r="r" t="t"/>
                <a:pathLst>
                  <a:path extrusionOk="0" h="32737" w="63224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49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rect b="b" l="l" r="r" t="t"/>
                <a:pathLst>
                  <a:path extrusionOk="0" fill="none" h="16567" w="40792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49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rect b="b" l="l" r="r" t="t"/>
                <a:pathLst>
                  <a:path extrusionOk="0" h="26171" w="42768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0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49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rect b="b" l="l" r="r" t="t"/>
                <a:pathLst>
                  <a:path extrusionOk="0" h="85291" w="67236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49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rect b="b" l="l" r="r" t="t"/>
                <a:pathLst>
                  <a:path extrusionOk="0" fill="none" h="27722" w="44561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49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rect b="b" l="l" r="r" t="t"/>
                <a:pathLst>
                  <a:path extrusionOk="0" h="45883" w="43284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49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rect b="b" l="l" r="r" t="t"/>
                <a:pathLst>
                  <a:path extrusionOk="0" h="10032" w="5685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p49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rect b="b" l="l" r="r" t="t"/>
                <a:pathLst>
                  <a:path extrusionOk="0" h="27174" w="22645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2" name="Google Shape;2272;p49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rect b="b" l="l" r="r" t="t"/>
                <a:pathLst>
                  <a:path extrusionOk="0" h="25564" w="15077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3" name="Google Shape;2273;p49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rect b="b" l="l" r="r" t="t"/>
                <a:pathLst>
                  <a:path extrusionOk="0" h="13892" w="9818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49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rect b="b" l="l" r="r" t="t"/>
                <a:pathLst>
                  <a:path extrusionOk="0" h="56962" w="25381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49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rect b="b" l="l" r="r" t="t"/>
                <a:pathLst>
                  <a:path extrusionOk="0" h="42858" w="49941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49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rect b="b" l="l" r="r" t="t"/>
                <a:pathLst>
                  <a:path extrusionOk="0" fill="none" h="11521" w="42494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49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rect b="b" l="l" r="r" t="t"/>
                <a:pathLst>
                  <a:path extrusionOk="0" h="25169" w="32038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0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8" name="Google Shape;2278;p49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rect b="b" l="l" r="r" t="t"/>
                <a:pathLst>
                  <a:path extrusionOk="0" h="93255" w="65868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49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rect b="b" l="l" r="r" t="t"/>
                <a:pathLst>
                  <a:path extrusionOk="0" fill="none" h="3345" w="55473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49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rect b="b" l="l" r="r" t="t"/>
                <a:pathLst>
                  <a:path extrusionOk="0" h="12220" w="19971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49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rect b="b" l="l" r="r" t="t"/>
                <a:pathLst>
                  <a:path extrusionOk="0" h="26384" w="11339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p49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rect b="b" l="l" r="r" t="t"/>
                <a:pathLst>
                  <a:path extrusionOk="0" h="13797" w="11369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p49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rect b="b" l="l" r="r" t="t"/>
                <a:pathLst>
                  <a:path extrusionOk="0" h="41582" w="34378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p49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rect b="b" l="l" r="r" t="t"/>
                <a:pathLst>
                  <a:path extrusionOk="0" h="4348" w="1301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49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rect b="b" l="l" r="r" t="t"/>
                <a:pathLst>
                  <a:path extrusionOk="0" h="54683" w="37722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49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rect b="b" l="l" r="r" t="t"/>
                <a:pathLst>
                  <a:path extrusionOk="0" h="11764" w="9606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49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rect b="b" l="l" r="r" t="t"/>
                <a:pathLst>
                  <a:path extrusionOk="0" fill="none" h="9363" w="1754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cap="flat" cmpd="sng" w="12150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p49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rect b="b" l="l" r="r" t="t"/>
                <a:pathLst>
                  <a:path extrusionOk="0" h="3740" w="5624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p49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rect b="b" l="l" r="r" t="t"/>
                <a:pathLst>
                  <a:path extrusionOk="0" h="3405" w="535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49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p49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49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rect b="b" l="l" r="r" t="t"/>
                <a:pathLst>
                  <a:path extrusionOk="0" h="11733" w="7417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49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49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49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49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rect b="b" l="l" r="r" t="t"/>
                <a:pathLst>
                  <a:path extrusionOk="0" h="11733" w="7418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49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49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rect b="b" l="l" r="r" t="t"/>
                <a:pathLst>
                  <a:path extrusionOk="0" h="16870" w="38117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49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rect b="b" l="l" r="r" t="t"/>
                <a:pathLst>
                  <a:path extrusionOk="0" fill="none" h="8420" w="38117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p49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rect b="b" l="l" r="r" t="t"/>
                <a:pathLst>
                  <a:path extrusionOk="0" h="14196" w="35472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p49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rect b="b" l="l" r="r" t="t"/>
                <a:pathLst>
                  <a:path extrusionOk="0" h="13953" w="3456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49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rect b="b" l="l" r="r" t="t"/>
                <a:pathLst>
                  <a:path extrusionOk="0" h="3375" w="63498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49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rect b="b" l="l" r="r" t="t"/>
                <a:pathLst>
                  <a:path extrusionOk="0" h="3375" w="6444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49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rect b="b" l="l" r="r" t="t"/>
                <a:pathLst>
                  <a:path extrusionOk="0" h="3375" w="6517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p49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rect b="b" l="l" r="r" t="t"/>
                <a:pathLst>
                  <a:path extrusionOk="0" h="3375" w="65656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p49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rect b="b" l="l" r="r" t="t"/>
                <a:pathLst>
                  <a:path extrusionOk="0" h="3375" w="65868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p49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rect b="b" l="l" r="r" t="t"/>
                <a:pathLst>
                  <a:path extrusionOk="0" h="3374" w="65899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p49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rect b="b" l="l" r="r" t="t"/>
                <a:pathLst>
                  <a:path extrusionOk="0" h="3375" w="65777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p49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529"/>
                    </a:srgbClr>
                  </a:gs>
                  <a:gs pos="100000">
                    <a:srgbClr val="84BDE7">
                      <a:alpha val="980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p49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fill="none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cap="flat" cmpd="sng" w="220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1" name="Google Shape;2311;p49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rect b="b" l="l" r="r" t="t"/>
                <a:pathLst>
                  <a:path extrusionOk="0" fill="none" h="50610" w="25291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2" name="Google Shape;2312;p49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rect b="b" l="l" r="r" t="t"/>
                <a:pathLst>
                  <a:path extrusionOk="0" fill="none" h="41643" w="20822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p49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rect b="b" l="l" r="r" t="t"/>
                <a:pathLst>
                  <a:path extrusionOk="0" fill="none" h="32737" w="16385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p49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rect b="b" l="l" r="r" t="t"/>
                <a:pathLst>
                  <a:path extrusionOk="0" fill="none" h="23801" w="11885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5" name="Google Shape;2315;p49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rect b="b" l="l" r="r" t="t"/>
                <a:pathLst>
                  <a:path extrusionOk="0" fill="none" h="16414" w="16384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cap="flat" cmpd="sng" w="281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p49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rect b="b" l="l" r="r" t="t"/>
                <a:pathLst>
                  <a:path extrusionOk="0" h="7746" w="8542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49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rect b="b" l="l" r="r" t="t"/>
                <a:pathLst>
                  <a:path extrusionOk="0" h="39667" w="39668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49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rect b="b" l="l" r="r" t="t"/>
                <a:pathLst>
                  <a:path extrusionOk="0" h="23253" w="23254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p49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h="33163" w="48604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49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fill="none" h="33163" w="48604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49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rect b="b" l="l" r="r" t="t"/>
                <a:pathLst>
                  <a:path extrusionOk="0" h="3801" w="380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49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rect b="b" l="l" r="r" t="t"/>
                <a:pathLst>
                  <a:path extrusionOk="0" h="2129" w="2128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49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rect b="b" l="l" r="r" t="t"/>
                <a:pathLst>
                  <a:path extrusionOk="0" h="1643" w="1673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49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rect b="b" l="l" r="r" t="t"/>
                <a:pathLst>
                  <a:path extrusionOk="0" h="3800" w="380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49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h="13618" w="19879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49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fill="none" h="13618" w="19879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392"/>
                </a:srgbClr>
              </a:solidFill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49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49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49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rect b="b" l="l" r="r" t="t"/>
                <a:pathLst>
                  <a:path extrusionOk="0" h="670" w="70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49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49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h="13619" w="1988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39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49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fill="none" h="13619" w="1988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49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49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49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rect b="b" l="l" r="r" t="t"/>
                <a:pathLst>
                  <a:path extrusionOk="0" h="670" w="701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49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7" name="Google Shape;2337;p49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2338" name="Google Shape;2338;p49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39" name="Google Shape;2339;p49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2340" name="Google Shape;2340;p49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1" name="Google Shape;2341;p49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2" name="Google Shape;2342;p49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3" name="Google Shape;2343;p49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44" name="Google Shape;2344;p49"/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2345" name="Google Shape;2345;p49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rect b="b" l="l" r="r" t="t"/>
                <a:pathLst>
                  <a:path extrusionOk="0" h="11128" w="6145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49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rect b="b" l="l" r="r" t="t"/>
                <a:pathLst>
                  <a:path extrusionOk="0" h="5517" w="3557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49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rect b="b" l="l" r="r" t="t"/>
                <a:pathLst>
                  <a:path extrusionOk="0" h="5231" w="17519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49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rect b="b" l="l" r="r" t="t"/>
                <a:pathLst>
                  <a:path extrusionOk="0" h="15903" w="527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49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rect b="b" l="l" r="r" t="t"/>
                <a:pathLst>
                  <a:path extrusionOk="0" h="2930" w="6677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49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rect b="b" l="l" r="r" t="t"/>
                <a:pathLst>
                  <a:path extrusionOk="0" h="17785" w="17786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49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rect b="b" l="l" r="r" t="t"/>
                <a:pathLst>
                  <a:path extrusionOk="0" h="11509" w="934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2" name="Google Shape;2352;p49"/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2353" name="Google Shape;2353;p49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rect b="b" l="l" r="r" t="t"/>
                <a:pathLst>
                  <a:path extrusionOk="0" h="1028" w="12878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49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rect b="b" l="l" r="r" t="t"/>
                <a:pathLst>
                  <a:path extrusionOk="0" h="1028" w="7267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49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rect b="b" l="l" r="r" t="t"/>
                <a:pathLst>
                  <a:path extrusionOk="0" h="1028" w="3919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49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rect b="b" l="l" r="r" t="t"/>
                <a:pathLst>
                  <a:path extrusionOk="0" h="1028" w="2835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49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rect b="b" l="l" r="r" t="t"/>
                <a:pathLst>
                  <a:path extrusionOk="0" h="1028" w="7837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49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rect b="b" l="l" r="r" t="t"/>
                <a:pathLst>
                  <a:path extrusionOk="0" h="1028" w="8351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49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49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rect b="b" l="l" r="r" t="t"/>
                <a:pathLst>
                  <a:path extrusionOk="0" h="1009" w="9797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49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rect b="b" l="l" r="r" t="t"/>
                <a:pathLst>
                  <a:path extrusionOk="0" h="1028" w="9797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49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3" name="Google Shape;2363;p49"/>
            <p:cNvGrpSpPr/>
            <p:nvPr/>
          </p:nvGrpSpPr>
          <p:grpSpPr>
            <a:xfrm>
              <a:off x="4689056" y="170858"/>
              <a:ext cx="2199586" cy="1906939"/>
              <a:chOff x="7383006" y="651608"/>
              <a:chExt cx="2199586" cy="1906939"/>
            </a:xfrm>
          </p:grpSpPr>
          <p:sp>
            <p:nvSpPr>
              <p:cNvPr id="2364" name="Google Shape;2364;p49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rect b="b" l="l" r="r" t="t"/>
                <a:pathLst>
                  <a:path extrusionOk="0" h="32991" w="27988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49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rect b="b" l="l" r="r" t="t"/>
                <a:pathLst>
                  <a:path extrusionOk="0" h="32991" w="27954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49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rect b="b" l="l" r="r" t="t"/>
                <a:pathLst>
                  <a:path extrusionOk="0" h="34659" w="3616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49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rect b="b" l="l" r="r" t="t"/>
                <a:pathLst>
                  <a:path extrusionOk="0" h="34659" w="36194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49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rect b="b" l="l" r="r" t="t"/>
                <a:pathLst>
                  <a:path extrusionOk="0" h="30356" w="30356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49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rect b="b" l="l" r="r" t="t"/>
                <a:pathLst>
                  <a:path extrusionOk="0" h="14878" w="14278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49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rect b="b" l="l" r="r" t="t"/>
                <a:pathLst>
                  <a:path extrusionOk="0" h="11242" w="14111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49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rect b="b" l="l" r="r" t="t"/>
                <a:pathLst>
                  <a:path extrusionOk="0" h="19849" w="19848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72" name="Google Shape;2372;p49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2373" name="Google Shape;2373;p49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74" name="Google Shape;2374;p4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375" name="Google Shape;2375;p4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4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4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4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79" name="Google Shape;2379;p4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2380" name="Google Shape;2380;p49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p94"/>
          <p:cNvSpPr txBox="1"/>
          <p:nvPr>
            <p:ph type="title"/>
          </p:nvPr>
        </p:nvSpPr>
        <p:spPr>
          <a:xfrm>
            <a:off x="144150" y="330325"/>
            <a:ext cx="885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</a:t>
            </a:r>
            <a:r>
              <a:rPr lang="en" sz="3000"/>
              <a:t>. Results</a:t>
            </a:r>
            <a:endParaRPr sz="3000"/>
          </a:p>
        </p:txBody>
      </p:sp>
      <p:pic>
        <p:nvPicPr>
          <p:cNvPr id="3342" name="Google Shape;33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5" y="2070200"/>
            <a:ext cx="8068651" cy="2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3" name="Google Shape;3343;p94"/>
          <p:cNvSpPr txBox="1"/>
          <p:nvPr>
            <p:ph idx="1" type="subTitle"/>
          </p:nvPr>
        </p:nvSpPr>
        <p:spPr>
          <a:xfrm>
            <a:off x="426150" y="1113525"/>
            <a:ext cx="80688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Check all resources in `</a:t>
            </a:r>
            <a:r>
              <a:rPr b="1"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` namespace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⮚"/>
            </a:pPr>
            <a:r>
              <a:rPr b="1" lang="en">
                <a:solidFill>
                  <a:srgbClr val="FFBAB3"/>
                </a:solidFill>
                <a:latin typeface="Arial"/>
                <a:ea typeface="Arial"/>
                <a:cs typeface="Arial"/>
                <a:sym typeface="Arial"/>
              </a:rPr>
              <a:t>Successfully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created mysql </a:t>
            </a: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pod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service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for both </a:t>
            </a:r>
            <a:r>
              <a:rPr b="1"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mysql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Nodejs app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4" name="Google Shape;3344;p94"/>
          <p:cNvGrpSpPr/>
          <p:nvPr/>
        </p:nvGrpSpPr>
        <p:grpSpPr>
          <a:xfrm>
            <a:off x="333318" y="4336624"/>
            <a:ext cx="609540" cy="583574"/>
            <a:chOff x="3105300" y="593625"/>
            <a:chExt cx="256800" cy="245850"/>
          </a:xfrm>
        </p:grpSpPr>
        <p:sp>
          <p:nvSpPr>
            <p:cNvPr id="3345" name="Google Shape;3345;p94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94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94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94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95"/>
          <p:cNvSpPr txBox="1"/>
          <p:nvPr>
            <p:ph type="title"/>
          </p:nvPr>
        </p:nvSpPr>
        <p:spPr>
          <a:xfrm>
            <a:off x="329975" y="2224550"/>
            <a:ext cx="50583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100"/>
              <a:t>Jenkins Pipeline for Docker</a:t>
            </a:r>
            <a:endParaRPr sz="4000"/>
          </a:p>
        </p:txBody>
      </p:sp>
      <p:sp>
        <p:nvSpPr>
          <p:cNvPr id="3354" name="Google Shape;3354;p95"/>
          <p:cNvSpPr txBox="1"/>
          <p:nvPr>
            <p:ph idx="2" type="title"/>
          </p:nvPr>
        </p:nvSpPr>
        <p:spPr>
          <a:xfrm>
            <a:off x="1650501" y="1231500"/>
            <a:ext cx="159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355" name="Google Shape;3355;p95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3356" name="Google Shape;3356;p95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3357" name="Google Shape;3357;p95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rect b="b" l="l" r="r" t="t"/>
                <a:pathLst>
                  <a:path extrusionOk="0" h="32737" w="63224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8" name="Google Shape;3358;p95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rect b="b" l="l" r="r" t="t"/>
                <a:pathLst>
                  <a:path extrusionOk="0" fill="none" h="16567" w="40792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9" name="Google Shape;3359;p95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rect b="b" l="l" r="r" t="t"/>
                <a:pathLst>
                  <a:path extrusionOk="0" h="26171" w="42768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0" name="Google Shape;3360;p95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rect b="b" l="l" r="r" t="t"/>
                <a:pathLst>
                  <a:path extrusionOk="0" h="85291" w="67236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1" name="Google Shape;3361;p95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rect b="b" l="l" r="r" t="t"/>
                <a:pathLst>
                  <a:path extrusionOk="0" fill="none" h="27722" w="44561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2" name="Google Shape;3362;p95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rect b="b" l="l" r="r" t="t"/>
                <a:pathLst>
                  <a:path extrusionOk="0" h="45883" w="43284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3" name="Google Shape;3363;p95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rect b="b" l="l" r="r" t="t"/>
                <a:pathLst>
                  <a:path extrusionOk="0" h="10032" w="5685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4" name="Google Shape;3364;p95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rect b="b" l="l" r="r" t="t"/>
                <a:pathLst>
                  <a:path extrusionOk="0" h="27174" w="22645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5" name="Google Shape;3365;p95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rect b="b" l="l" r="r" t="t"/>
                <a:pathLst>
                  <a:path extrusionOk="0" h="25564" w="15077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6" name="Google Shape;3366;p95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rect b="b" l="l" r="r" t="t"/>
                <a:pathLst>
                  <a:path extrusionOk="0" h="13892" w="9818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7" name="Google Shape;3367;p95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rect b="b" l="l" r="r" t="t"/>
                <a:pathLst>
                  <a:path extrusionOk="0" h="56962" w="25381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8" name="Google Shape;3368;p95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rect b="b" l="l" r="r" t="t"/>
                <a:pathLst>
                  <a:path extrusionOk="0" h="42858" w="49941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9" name="Google Shape;3369;p95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rect b="b" l="l" r="r" t="t"/>
                <a:pathLst>
                  <a:path extrusionOk="0" fill="none" h="11521" w="42494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0" name="Google Shape;3370;p95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rect b="b" l="l" r="r" t="t"/>
                <a:pathLst>
                  <a:path extrusionOk="0" h="25169" w="32038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1" name="Google Shape;3371;p95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rect b="b" l="l" r="r" t="t"/>
                <a:pathLst>
                  <a:path extrusionOk="0" h="93255" w="65868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2" name="Google Shape;3372;p95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rect b="b" l="l" r="r" t="t"/>
                <a:pathLst>
                  <a:path extrusionOk="0" fill="none" h="3345" w="55473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3" name="Google Shape;3373;p95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rect b="b" l="l" r="r" t="t"/>
                <a:pathLst>
                  <a:path extrusionOk="0" h="12220" w="19971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4" name="Google Shape;3374;p95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rect b="b" l="l" r="r" t="t"/>
                <a:pathLst>
                  <a:path extrusionOk="0" h="26384" w="11339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5" name="Google Shape;3375;p95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rect b="b" l="l" r="r" t="t"/>
                <a:pathLst>
                  <a:path extrusionOk="0" h="13797" w="11369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6" name="Google Shape;3376;p95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rect b="b" l="l" r="r" t="t"/>
                <a:pathLst>
                  <a:path extrusionOk="0" h="41582" w="34378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7" name="Google Shape;3377;p95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rect b="b" l="l" r="r" t="t"/>
                <a:pathLst>
                  <a:path extrusionOk="0" h="4348" w="1301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8" name="Google Shape;3378;p95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rect b="b" l="l" r="r" t="t"/>
                <a:pathLst>
                  <a:path extrusionOk="0" h="54683" w="37722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9" name="Google Shape;3379;p95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rect b="b" l="l" r="r" t="t"/>
                <a:pathLst>
                  <a:path extrusionOk="0" h="11764" w="9606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0" name="Google Shape;3380;p95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rect b="b" l="l" r="r" t="t"/>
                <a:pathLst>
                  <a:path extrusionOk="0" fill="none" h="9363" w="1754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cap="flat" cmpd="sng" w="12150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1" name="Google Shape;3381;p95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rect b="b" l="l" r="r" t="t"/>
                <a:pathLst>
                  <a:path extrusionOk="0" h="3740" w="5624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2" name="Google Shape;3382;p95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rect b="b" l="l" r="r" t="t"/>
                <a:pathLst>
                  <a:path extrusionOk="0" h="3405" w="535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3" name="Google Shape;3383;p95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4" name="Google Shape;3384;p95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5" name="Google Shape;3385;p95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rect b="b" l="l" r="r" t="t"/>
                <a:pathLst>
                  <a:path extrusionOk="0" h="11733" w="7417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6" name="Google Shape;3386;p95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Google Shape;3387;p95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8" name="Google Shape;3388;p95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9" name="Google Shape;3389;p95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rect b="b" l="l" r="r" t="t"/>
                <a:pathLst>
                  <a:path extrusionOk="0" h="11733" w="7418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0" name="Google Shape;3390;p95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1" name="Google Shape;3391;p95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rect b="b" l="l" r="r" t="t"/>
                <a:pathLst>
                  <a:path extrusionOk="0" h="16870" w="38117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2" name="Google Shape;3392;p95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rect b="b" l="l" r="r" t="t"/>
                <a:pathLst>
                  <a:path extrusionOk="0" fill="none" h="8420" w="38117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3" name="Google Shape;3393;p95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rect b="b" l="l" r="r" t="t"/>
                <a:pathLst>
                  <a:path extrusionOk="0" h="14196" w="35472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4" name="Google Shape;3394;p95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rect b="b" l="l" r="r" t="t"/>
                <a:pathLst>
                  <a:path extrusionOk="0" h="13953" w="3456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5" name="Google Shape;3395;p95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rect b="b" l="l" r="r" t="t"/>
                <a:pathLst>
                  <a:path extrusionOk="0" h="3375" w="63498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6" name="Google Shape;3396;p95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rect b="b" l="l" r="r" t="t"/>
                <a:pathLst>
                  <a:path extrusionOk="0" h="3375" w="6444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7" name="Google Shape;3397;p95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rect b="b" l="l" r="r" t="t"/>
                <a:pathLst>
                  <a:path extrusionOk="0" h="3375" w="6517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8" name="Google Shape;3398;p95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rect b="b" l="l" r="r" t="t"/>
                <a:pathLst>
                  <a:path extrusionOk="0" h="3375" w="65656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p95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rect b="b" l="l" r="r" t="t"/>
                <a:pathLst>
                  <a:path extrusionOk="0" h="3375" w="65868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Google Shape;3400;p95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rect b="b" l="l" r="r" t="t"/>
                <a:pathLst>
                  <a:path extrusionOk="0" h="3374" w="65899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1" name="Google Shape;3401;p95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rect b="b" l="l" r="r" t="t"/>
                <a:pathLst>
                  <a:path extrusionOk="0" h="3375" w="65777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95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529"/>
                    </a:srgbClr>
                  </a:gs>
                  <a:gs pos="100000">
                    <a:srgbClr val="84BDE7">
                      <a:alpha val="980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3" name="Google Shape;3403;p95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fill="none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cap="flat" cmpd="sng" w="220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4" name="Google Shape;3404;p95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rect b="b" l="l" r="r" t="t"/>
                <a:pathLst>
                  <a:path extrusionOk="0" fill="none" h="50610" w="25291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5" name="Google Shape;3405;p95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rect b="b" l="l" r="r" t="t"/>
                <a:pathLst>
                  <a:path extrusionOk="0" fill="none" h="41643" w="20822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6" name="Google Shape;3406;p95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rect b="b" l="l" r="r" t="t"/>
                <a:pathLst>
                  <a:path extrusionOk="0" fill="none" h="32737" w="16385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7" name="Google Shape;3407;p95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rect b="b" l="l" r="r" t="t"/>
                <a:pathLst>
                  <a:path extrusionOk="0" fill="none" h="23801" w="11885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8" name="Google Shape;3408;p95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rect b="b" l="l" r="r" t="t"/>
                <a:pathLst>
                  <a:path extrusionOk="0" fill="none" h="16414" w="16384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cap="flat" cmpd="sng" w="281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9" name="Google Shape;3409;p95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rect b="b" l="l" r="r" t="t"/>
                <a:pathLst>
                  <a:path extrusionOk="0" h="7746" w="8542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Google Shape;3410;p95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rect b="b" l="l" r="r" t="t"/>
                <a:pathLst>
                  <a:path extrusionOk="0" h="39667" w="39668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95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rect b="b" l="l" r="r" t="t"/>
                <a:pathLst>
                  <a:path extrusionOk="0" h="23253" w="23254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95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h="33163" w="48604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95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fill="none" h="33163" w="48604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95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rect b="b" l="l" r="r" t="t"/>
                <a:pathLst>
                  <a:path extrusionOk="0" h="3801" w="380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5" name="Google Shape;3415;p95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rect b="b" l="l" r="r" t="t"/>
                <a:pathLst>
                  <a:path extrusionOk="0" h="2129" w="2128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95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rect b="b" l="l" r="r" t="t"/>
                <a:pathLst>
                  <a:path extrusionOk="0" h="1643" w="1673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7" name="Google Shape;3417;p95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rect b="b" l="l" r="r" t="t"/>
                <a:pathLst>
                  <a:path extrusionOk="0" h="3800" w="380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8" name="Google Shape;3418;p95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h="13618" w="19879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9" name="Google Shape;3419;p95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fill="none" h="13618" w="19879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95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95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95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rect b="b" l="l" r="r" t="t"/>
                <a:pathLst>
                  <a:path extrusionOk="0" h="670" w="70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95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4" name="Google Shape;3424;p95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h="13619" w="1988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Google Shape;3425;p95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fill="none" h="13619" w="1988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95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95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8" name="Google Shape;3428;p95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rect b="b" l="l" r="r" t="t"/>
                <a:pathLst>
                  <a:path extrusionOk="0" h="670" w="701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9" name="Google Shape;3429;p95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30" name="Google Shape;3430;p95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3431" name="Google Shape;3431;p95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32" name="Google Shape;3432;p95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3433" name="Google Shape;3433;p95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4" name="Google Shape;3434;p95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5" name="Google Shape;3435;p95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6" name="Google Shape;3436;p95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437" name="Google Shape;3437;p95"/>
            <p:cNvGrpSpPr/>
            <p:nvPr/>
          </p:nvGrpSpPr>
          <p:grpSpPr>
            <a:xfrm flipH="1">
              <a:off x="7976237" y="605862"/>
              <a:ext cx="850753" cy="850724"/>
              <a:chOff x="780950" y="891300"/>
              <a:chExt cx="727575" cy="727550"/>
            </a:xfrm>
          </p:grpSpPr>
          <p:sp>
            <p:nvSpPr>
              <p:cNvPr id="3438" name="Google Shape;3438;p95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rect b="b" l="l" r="r" t="t"/>
                <a:pathLst>
                  <a:path extrusionOk="0" h="11128" w="6145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9" name="Google Shape;3439;p95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rect b="b" l="l" r="r" t="t"/>
                <a:pathLst>
                  <a:path extrusionOk="0" h="5517" w="3557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0" name="Google Shape;3440;p95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rect b="b" l="l" r="r" t="t"/>
                <a:pathLst>
                  <a:path extrusionOk="0" h="5231" w="17519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1" name="Google Shape;3441;p95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rect b="b" l="l" r="r" t="t"/>
                <a:pathLst>
                  <a:path extrusionOk="0" h="15903" w="527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2" name="Google Shape;3442;p95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rect b="b" l="l" r="r" t="t"/>
                <a:pathLst>
                  <a:path extrusionOk="0" h="2930" w="6677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3" name="Google Shape;3443;p95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rect b="b" l="l" r="r" t="t"/>
                <a:pathLst>
                  <a:path extrusionOk="0" h="17785" w="17786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4" name="Google Shape;3444;p95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rect b="b" l="l" r="r" t="t"/>
                <a:pathLst>
                  <a:path extrusionOk="0" h="11509" w="934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45" name="Google Shape;3445;p95"/>
            <p:cNvGrpSpPr/>
            <p:nvPr/>
          </p:nvGrpSpPr>
          <p:grpSpPr>
            <a:xfrm flipH="1">
              <a:off x="7025713" y="1287023"/>
              <a:ext cx="376456" cy="657790"/>
              <a:chOff x="983525" y="1693500"/>
              <a:chExt cx="321950" cy="562550"/>
            </a:xfrm>
          </p:grpSpPr>
          <p:sp>
            <p:nvSpPr>
              <p:cNvPr id="3446" name="Google Shape;3446;p95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rect b="b" l="l" r="r" t="t"/>
                <a:pathLst>
                  <a:path extrusionOk="0" h="1028" w="12878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7" name="Google Shape;3447;p95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rect b="b" l="l" r="r" t="t"/>
                <a:pathLst>
                  <a:path extrusionOk="0" h="1028" w="7267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8" name="Google Shape;3448;p95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rect b="b" l="l" r="r" t="t"/>
                <a:pathLst>
                  <a:path extrusionOk="0" h="1028" w="3919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9" name="Google Shape;3449;p95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rect b="b" l="l" r="r" t="t"/>
                <a:pathLst>
                  <a:path extrusionOk="0" h="1028" w="2835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0" name="Google Shape;3450;p95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rect b="b" l="l" r="r" t="t"/>
                <a:pathLst>
                  <a:path extrusionOk="0" h="1028" w="7837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1" name="Google Shape;3451;p95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rect b="b" l="l" r="r" t="t"/>
                <a:pathLst>
                  <a:path extrusionOk="0" h="1028" w="8351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2" name="Google Shape;3452;p95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3" name="Google Shape;3453;p95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rect b="b" l="l" r="r" t="t"/>
                <a:pathLst>
                  <a:path extrusionOk="0" h="1009" w="9797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4" name="Google Shape;3454;p95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rect b="b" l="l" r="r" t="t"/>
                <a:pathLst>
                  <a:path extrusionOk="0" h="1028" w="9797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5" name="Google Shape;3455;p95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6" name="Google Shape;3456;p95"/>
            <p:cNvGrpSpPr/>
            <p:nvPr/>
          </p:nvGrpSpPr>
          <p:grpSpPr>
            <a:xfrm>
              <a:off x="4689056" y="170858"/>
              <a:ext cx="2199586" cy="1906939"/>
              <a:chOff x="7383006" y="651608"/>
              <a:chExt cx="2199586" cy="1906939"/>
            </a:xfrm>
          </p:grpSpPr>
          <p:sp>
            <p:nvSpPr>
              <p:cNvPr id="3457" name="Google Shape;3457;p95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rect b="b" l="l" r="r" t="t"/>
                <a:pathLst>
                  <a:path extrusionOk="0" h="32991" w="27988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8" name="Google Shape;3458;p95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rect b="b" l="l" r="r" t="t"/>
                <a:pathLst>
                  <a:path extrusionOk="0" h="32991" w="27954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9" name="Google Shape;3459;p95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rect b="b" l="l" r="r" t="t"/>
                <a:pathLst>
                  <a:path extrusionOk="0" h="34659" w="3616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0" name="Google Shape;3460;p95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rect b="b" l="l" r="r" t="t"/>
                <a:pathLst>
                  <a:path extrusionOk="0" h="34659" w="36194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1" name="Google Shape;3461;p95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rect b="b" l="l" r="r" t="t"/>
                <a:pathLst>
                  <a:path extrusionOk="0" h="30356" w="30356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2" name="Google Shape;3462;p95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rect b="b" l="l" r="r" t="t"/>
                <a:pathLst>
                  <a:path extrusionOk="0" h="14878" w="14278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3" name="Google Shape;3463;p95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rect b="b" l="l" r="r" t="t"/>
                <a:pathLst>
                  <a:path extrusionOk="0" h="11242" w="14111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4" name="Google Shape;3464;p95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rect b="b" l="l" r="r" t="t"/>
                <a:pathLst>
                  <a:path extrusionOk="0" h="19849" w="19848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65" name="Google Shape;3465;p95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3466" name="Google Shape;3466;p95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67" name="Google Shape;3467;p95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468" name="Google Shape;3468;p95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9" name="Google Shape;3469;p95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0" name="Google Shape;3470;p95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1" name="Google Shape;3471;p95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72" name="Google Shape;3472;p95"/>
          <p:cNvGrpSpPr/>
          <p:nvPr/>
        </p:nvGrpSpPr>
        <p:grpSpPr>
          <a:xfrm>
            <a:off x="1476318" y="221824"/>
            <a:ext cx="609540" cy="583574"/>
            <a:chOff x="3105300" y="593625"/>
            <a:chExt cx="256800" cy="245850"/>
          </a:xfrm>
        </p:grpSpPr>
        <p:sp>
          <p:nvSpPr>
            <p:cNvPr id="3473" name="Google Shape;3473;p95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95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95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95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96"/>
          <p:cNvSpPr txBox="1"/>
          <p:nvPr/>
        </p:nvSpPr>
        <p:spPr>
          <a:xfrm>
            <a:off x="430900" y="396700"/>
            <a:ext cx="4534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 create nexus repo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3482" name="Google Shape;34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50" y="1026100"/>
            <a:ext cx="6573026" cy="38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97"/>
          <p:cNvSpPr txBox="1"/>
          <p:nvPr/>
        </p:nvSpPr>
        <p:spPr>
          <a:xfrm>
            <a:off x="430900" y="396700"/>
            <a:ext cx="67782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Activate "Docker Bearer Token Realm" in realms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3488" name="Google Shape;34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200" y="1559500"/>
            <a:ext cx="3848850" cy="32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2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Google Shape;3493;p98"/>
          <p:cNvSpPr txBox="1"/>
          <p:nvPr>
            <p:ph idx="2" type="title"/>
          </p:nvPr>
        </p:nvSpPr>
        <p:spPr>
          <a:xfrm>
            <a:off x="2608948" y="34349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 nodejs app </a:t>
            </a:r>
            <a:r>
              <a:rPr lang="en" sz="1800"/>
              <a:t>using</a:t>
            </a:r>
            <a:r>
              <a:rPr lang="en" sz="1800"/>
              <a:t> dockerfile</a:t>
            </a:r>
            <a:endParaRPr sz="1800"/>
          </a:p>
        </p:txBody>
      </p:sp>
      <p:sp>
        <p:nvSpPr>
          <p:cNvPr id="3494" name="Google Shape;3494;p98"/>
          <p:cNvSpPr txBox="1"/>
          <p:nvPr>
            <p:ph idx="3" type="title"/>
          </p:nvPr>
        </p:nvSpPr>
        <p:spPr>
          <a:xfrm>
            <a:off x="643800" y="2363725"/>
            <a:ext cx="19449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Checkout code from github repo</a:t>
            </a:r>
            <a:endParaRPr sz="1800"/>
          </a:p>
        </p:txBody>
      </p:sp>
      <p:sp>
        <p:nvSpPr>
          <p:cNvPr id="3495" name="Google Shape;3495;p98"/>
          <p:cNvSpPr txBox="1"/>
          <p:nvPr>
            <p:ph idx="5" type="title"/>
          </p:nvPr>
        </p:nvSpPr>
        <p:spPr>
          <a:xfrm>
            <a:off x="4504800" y="25161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Docker image</a:t>
            </a:r>
            <a:endParaRPr sz="1800"/>
          </a:p>
        </p:txBody>
      </p:sp>
      <p:grpSp>
        <p:nvGrpSpPr>
          <p:cNvPr id="3496" name="Google Shape;3496;p98"/>
          <p:cNvGrpSpPr/>
          <p:nvPr/>
        </p:nvGrpSpPr>
        <p:grpSpPr>
          <a:xfrm>
            <a:off x="1165146" y="1478547"/>
            <a:ext cx="885060" cy="790828"/>
            <a:chOff x="1317586" y="1856572"/>
            <a:chExt cx="749797" cy="717499"/>
          </a:xfrm>
        </p:grpSpPr>
        <p:sp>
          <p:nvSpPr>
            <p:cNvPr id="3497" name="Google Shape;3497;p98"/>
            <p:cNvSpPr/>
            <p:nvPr/>
          </p:nvSpPr>
          <p:spPr>
            <a:xfrm>
              <a:off x="1317586" y="1891887"/>
              <a:ext cx="710743" cy="682184"/>
            </a:xfrm>
            <a:custGeom>
              <a:rect b="b" l="l" r="r" t="t"/>
              <a:pathLst>
                <a:path extrusionOk="0" h="30289" w="31557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498" name="Google Shape;3498;p98"/>
            <p:cNvSpPr/>
            <p:nvPr/>
          </p:nvSpPr>
          <p:spPr>
            <a:xfrm>
              <a:off x="1356662" y="1856572"/>
              <a:ext cx="710720" cy="681441"/>
            </a:xfrm>
            <a:custGeom>
              <a:rect b="b" l="l" r="r" t="t"/>
              <a:pathLst>
                <a:path extrusionOk="0" h="30256" w="31556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3499" name="Google Shape;3499;p98"/>
          <p:cNvGrpSpPr/>
          <p:nvPr/>
        </p:nvGrpSpPr>
        <p:grpSpPr>
          <a:xfrm>
            <a:off x="1468041" y="1683462"/>
            <a:ext cx="335536" cy="418091"/>
            <a:chOff x="1325198" y="1996261"/>
            <a:chExt cx="335536" cy="418091"/>
          </a:xfrm>
        </p:grpSpPr>
        <p:sp>
          <p:nvSpPr>
            <p:cNvPr id="3500" name="Google Shape;3500;p98"/>
            <p:cNvSpPr/>
            <p:nvPr/>
          </p:nvSpPr>
          <p:spPr>
            <a:xfrm>
              <a:off x="1418889" y="2114228"/>
              <a:ext cx="146340" cy="71793"/>
            </a:xfrm>
            <a:custGeom>
              <a:rect b="b" l="l" r="r" t="t"/>
              <a:pathLst>
                <a:path extrusionOk="0" h="2295" w="4678">
                  <a:moveTo>
                    <a:pt x="4474" y="1"/>
                  </a:moveTo>
                  <a:lnTo>
                    <a:pt x="205" y="2"/>
                  </a:lnTo>
                  <a:cubicBezTo>
                    <a:pt x="92" y="2"/>
                    <a:pt x="1" y="93"/>
                    <a:pt x="1" y="205"/>
                  </a:cubicBezTo>
                  <a:lnTo>
                    <a:pt x="1" y="2053"/>
                  </a:lnTo>
                  <a:cubicBezTo>
                    <a:pt x="1" y="2167"/>
                    <a:pt x="93" y="2261"/>
                    <a:pt x="207" y="2264"/>
                  </a:cubicBezTo>
                  <a:lnTo>
                    <a:pt x="1226" y="2277"/>
                  </a:lnTo>
                  <a:lnTo>
                    <a:pt x="1228" y="2277"/>
                  </a:lnTo>
                  <a:cubicBezTo>
                    <a:pt x="1334" y="2277"/>
                    <a:pt x="1423" y="2198"/>
                    <a:pt x="1436" y="2093"/>
                  </a:cubicBezTo>
                  <a:cubicBezTo>
                    <a:pt x="1490" y="1649"/>
                    <a:pt x="1870" y="1314"/>
                    <a:pt x="2318" y="1314"/>
                  </a:cubicBezTo>
                  <a:cubicBezTo>
                    <a:pt x="2765" y="1314"/>
                    <a:pt x="3144" y="1648"/>
                    <a:pt x="3198" y="2091"/>
                  </a:cubicBezTo>
                  <a:lnTo>
                    <a:pt x="3206" y="2150"/>
                  </a:lnTo>
                  <a:cubicBezTo>
                    <a:pt x="3216" y="2225"/>
                    <a:pt x="3279" y="2281"/>
                    <a:pt x="3355" y="2283"/>
                  </a:cubicBezTo>
                  <a:lnTo>
                    <a:pt x="4524" y="2294"/>
                  </a:lnTo>
                  <a:cubicBezTo>
                    <a:pt x="4525" y="2294"/>
                    <a:pt x="4526" y="2294"/>
                    <a:pt x="4526" y="2294"/>
                  </a:cubicBezTo>
                  <a:cubicBezTo>
                    <a:pt x="4579" y="2294"/>
                    <a:pt x="4614" y="2267"/>
                    <a:pt x="4632" y="2250"/>
                  </a:cubicBezTo>
                  <a:cubicBezTo>
                    <a:pt x="4648" y="2235"/>
                    <a:pt x="4673" y="2203"/>
                    <a:pt x="4675" y="2155"/>
                  </a:cubicBezTo>
                  <a:lnTo>
                    <a:pt x="4675" y="1119"/>
                  </a:lnTo>
                  <a:cubicBezTo>
                    <a:pt x="4675" y="1114"/>
                    <a:pt x="4677" y="1109"/>
                    <a:pt x="4677" y="1103"/>
                  </a:cubicBezTo>
                  <a:lnTo>
                    <a:pt x="4677" y="203"/>
                  </a:lnTo>
                  <a:cubicBezTo>
                    <a:pt x="4677" y="150"/>
                    <a:pt x="4655" y="98"/>
                    <a:pt x="4618" y="59"/>
                  </a:cubicBezTo>
                  <a:cubicBezTo>
                    <a:pt x="4580" y="21"/>
                    <a:pt x="4529" y="1"/>
                    <a:pt x="4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501" name="Google Shape;3501;p98"/>
            <p:cNvSpPr/>
            <p:nvPr/>
          </p:nvSpPr>
          <p:spPr>
            <a:xfrm>
              <a:off x="1444822" y="2277209"/>
              <a:ext cx="90688" cy="41199"/>
            </a:xfrm>
            <a:custGeom>
              <a:rect b="b" l="l" r="r" t="t"/>
              <a:pathLst>
                <a:path extrusionOk="0" h="1317" w="2899">
                  <a:moveTo>
                    <a:pt x="307" y="1"/>
                  </a:moveTo>
                  <a:lnTo>
                    <a:pt x="210" y="320"/>
                  </a:lnTo>
                  <a:cubicBezTo>
                    <a:pt x="164" y="474"/>
                    <a:pt x="92" y="616"/>
                    <a:pt x="1" y="740"/>
                  </a:cubicBezTo>
                  <a:cubicBezTo>
                    <a:pt x="383" y="1112"/>
                    <a:pt x="887" y="1317"/>
                    <a:pt x="1421" y="1317"/>
                  </a:cubicBezTo>
                  <a:cubicBezTo>
                    <a:pt x="1967" y="1317"/>
                    <a:pt x="2479" y="1106"/>
                    <a:pt x="2864" y="720"/>
                  </a:cubicBezTo>
                  <a:lnTo>
                    <a:pt x="2899" y="684"/>
                  </a:lnTo>
                  <a:cubicBezTo>
                    <a:pt x="2821" y="572"/>
                    <a:pt x="2758" y="448"/>
                    <a:pt x="2713" y="314"/>
                  </a:cubicBezTo>
                  <a:lnTo>
                    <a:pt x="2621" y="35"/>
                  </a:lnTo>
                  <a:cubicBezTo>
                    <a:pt x="2275" y="175"/>
                    <a:pt x="1898" y="252"/>
                    <a:pt x="1507" y="252"/>
                  </a:cubicBezTo>
                  <a:cubicBezTo>
                    <a:pt x="1502" y="252"/>
                    <a:pt x="1497" y="252"/>
                    <a:pt x="1492" y="252"/>
                  </a:cubicBezTo>
                  <a:cubicBezTo>
                    <a:pt x="1075" y="252"/>
                    <a:pt x="674" y="163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502" name="Google Shape;3502;p98"/>
            <p:cNvSpPr/>
            <p:nvPr/>
          </p:nvSpPr>
          <p:spPr>
            <a:xfrm>
              <a:off x="1464781" y="2077596"/>
              <a:ext cx="54588" cy="12200"/>
            </a:xfrm>
            <a:custGeom>
              <a:rect b="b" l="l" r="r" t="t"/>
              <a:pathLst>
                <a:path extrusionOk="0" h="390" w="1745">
                  <a:moveTo>
                    <a:pt x="872" y="1"/>
                  </a:moveTo>
                  <a:cubicBezTo>
                    <a:pt x="629" y="1"/>
                    <a:pt x="386" y="84"/>
                    <a:pt x="175" y="251"/>
                  </a:cubicBezTo>
                  <a:lnTo>
                    <a:pt x="1" y="389"/>
                  </a:lnTo>
                  <a:lnTo>
                    <a:pt x="1745" y="389"/>
                  </a:lnTo>
                  <a:lnTo>
                    <a:pt x="1570" y="251"/>
                  </a:lnTo>
                  <a:cubicBezTo>
                    <a:pt x="1358" y="84"/>
                    <a:pt x="1115" y="1"/>
                    <a:pt x="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503" name="Google Shape;3503;p98"/>
            <p:cNvSpPr/>
            <p:nvPr/>
          </p:nvSpPr>
          <p:spPr>
            <a:xfrm>
              <a:off x="1588628" y="2139566"/>
              <a:ext cx="32158" cy="57529"/>
            </a:xfrm>
            <a:custGeom>
              <a:rect b="b" l="l" r="r" t="t"/>
              <a:pathLst>
                <a:path extrusionOk="0" h="1839" w="1028">
                  <a:moveTo>
                    <a:pt x="34" y="0"/>
                  </a:moveTo>
                  <a:lnTo>
                    <a:pt x="34" y="1332"/>
                  </a:lnTo>
                  <a:cubicBezTo>
                    <a:pt x="34" y="1344"/>
                    <a:pt x="34" y="1356"/>
                    <a:pt x="33" y="1367"/>
                  </a:cubicBezTo>
                  <a:cubicBezTo>
                    <a:pt x="33" y="1529"/>
                    <a:pt x="22" y="1684"/>
                    <a:pt x="0" y="1838"/>
                  </a:cubicBezTo>
                  <a:lnTo>
                    <a:pt x="108" y="1838"/>
                  </a:lnTo>
                  <a:cubicBezTo>
                    <a:pt x="616" y="1838"/>
                    <a:pt x="1027" y="1427"/>
                    <a:pt x="1027" y="919"/>
                  </a:cubicBezTo>
                  <a:cubicBezTo>
                    <a:pt x="1027" y="411"/>
                    <a:pt x="61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504" name="Google Shape;3504;p98"/>
            <p:cNvSpPr/>
            <p:nvPr/>
          </p:nvSpPr>
          <p:spPr>
            <a:xfrm>
              <a:off x="1423425" y="2179764"/>
              <a:ext cx="136830" cy="80865"/>
            </a:xfrm>
            <a:custGeom>
              <a:rect b="b" l="l" r="r" t="t"/>
              <a:pathLst>
                <a:path extrusionOk="0" h="2585" w="4374">
                  <a:moveTo>
                    <a:pt x="2172" y="0"/>
                  </a:moveTo>
                  <a:cubicBezTo>
                    <a:pt x="2120" y="0"/>
                    <a:pt x="2075" y="40"/>
                    <a:pt x="2068" y="93"/>
                  </a:cubicBezTo>
                  <a:cubicBezTo>
                    <a:pt x="2006" y="591"/>
                    <a:pt x="1584" y="964"/>
                    <a:pt x="1084" y="964"/>
                  </a:cubicBezTo>
                  <a:cubicBezTo>
                    <a:pt x="1079" y="964"/>
                    <a:pt x="1074" y="964"/>
                    <a:pt x="1069" y="964"/>
                  </a:cubicBezTo>
                  <a:lnTo>
                    <a:pt x="52" y="951"/>
                  </a:lnTo>
                  <a:cubicBezTo>
                    <a:pt x="35" y="951"/>
                    <a:pt x="17" y="949"/>
                    <a:pt x="0" y="948"/>
                  </a:cubicBezTo>
                  <a:lnTo>
                    <a:pt x="0" y="948"/>
                  </a:lnTo>
                  <a:cubicBezTo>
                    <a:pt x="333" y="1903"/>
                    <a:pt x="1189" y="2584"/>
                    <a:pt x="2192" y="2584"/>
                  </a:cubicBezTo>
                  <a:cubicBezTo>
                    <a:pt x="2194" y="2584"/>
                    <a:pt x="2196" y="2584"/>
                    <a:pt x="2198" y="2584"/>
                  </a:cubicBezTo>
                  <a:cubicBezTo>
                    <a:pt x="3188" y="2584"/>
                    <a:pt x="4034" y="1919"/>
                    <a:pt x="4373" y="982"/>
                  </a:cubicBezTo>
                  <a:lnTo>
                    <a:pt x="4371" y="982"/>
                  </a:lnTo>
                  <a:lnTo>
                    <a:pt x="3204" y="970"/>
                  </a:lnTo>
                  <a:cubicBezTo>
                    <a:pt x="2737" y="966"/>
                    <a:pt x="2341" y="614"/>
                    <a:pt x="2284" y="150"/>
                  </a:cubicBezTo>
                  <a:lnTo>
                    <a:pt x="2277" y="93"/>
                  </a:lnTo>
                  <a:cubicBezTo>
                    <a:pt x="2270" y="40"/>
                    <a:pt x="2225" y="0"/>
                    <a:pt x="2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505" name="Google Shape;3505;p98"/>
            <p:cNvSpPr/>
            <p:nvPr/>
          </p:nvSpPr>
          <p:spPr>
            <a:xfrm>
              <a:off x="1364176" y="2139566"/>
              <a:ext cx="31220" cy="57529"/>
            </a:xfrm>
            <a:custGeom>
              <a:rect b="b" l="l" r="r" t="t"/>
              <a:pathLst>
                <a:path extrusionOk="0" h="1839" w="998">
                  <a:moveTo>
                    <a:pt x="920" y="0"/>
                  </a:moveTo>
                  <a:cubicBezTo>
                    <a:pt x="412" y="0"/>
                    <a:pt x="1" y="411"/>
                    <a:pt x="1" y="919"/>
                  </a:cubicBezTo>
                  <a:cubicBezTo>
                    <a:pt x="1" y="1427"/>
                    <a:pt x="412" y="1838"/>
                    <a:pt x="920" y="1838"/>
                  </a:cubicBezTo>
                  <a:lnTo>
                    <a:pt x="998" y="1838"/>
                  </a:lnTo>
                  <a:cubicBezTo>
                    <a:pt x="976" y="1682"/>
                    <a:pt x="965" y="1520"/>
                    <a:pt x="965" y="1357"/>
                  </a:cubicBezTo>
                  <a:lnTo>
                    <a:pt x="965" y="773"/>
                  </a:lnTo>
                  <a:cubicBezTo>
                    <a:pt x="965" y="761"/>
                    <a:pt x="966" y="750"/>
                    <a:pt x="966" y="739"/>
                  </a:cubicBezTo>
                  <a:lnTo>
                    <a:pt x="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506" name="Google Shape;3506;p98"/>
            <p:cNvSpPr/>
            <p:nvPr/>
          </p:nvSpPr>
          <p:spPr>
            <a:xfrm>
              <a:off x="1325198" y="2313654"/>
              <a:ext cx="335536" cy="100698"/>
            </a:xfrm>
            <a:custGeom>
              <a:rect b="b" l="l" r="r" t="t"/>
              <a:pathLst>
                <a:path extrusionOk="0" h="3219" w="10726">
                  <a:moveTo>
                    <a:pt x="7346" y="0"/>
                  </a:moveTo>
                  <a:cubicBezTo>
                    <a:pt x="7334" y="17"/>
                    <a:pt x="7320" y="36"/>
                    <a:pt x="7303" y="52"/>
                  </a:cubicBezTo>
                  <a:lnTo>
                    <a:pt x="7244" y="111"/>
                  </a:lnTo>
                  <a:cubicBezTo>
                    <a:pt x="6710" y="644"/>
                    <a:pt x="6002" y="939"/>
                    <a:pt x="5248" y="939"/>
                  </a:cubicBezTo>
                  <a:cubicBezTo>
                    <a:pt x="4495" y="939"/>
                    <a:pt x="3787" y="644"/>
                    <a:pt x="3253" y="111"/>
                  </a:cubicBezTo>
                  <a:cubicBezTo>
                    <a:pt x="3233" y="90"/>
                    <a:pt x="3215" y="69"/>
                    <a:pt x="3201" y="44"/>
                  </a:cubicBezTo>
                  <a:lnTo>
                    <a:pt x="1181" y="520"/>
                  </a:lnTo>
                  <a:cubicBezTo>
                    <a:pt x="744" y="668"/>
                    <a:pt x="413" y="1058"/>
                    <a:pt x="315" y="1541"/>
                  </a:cubicBezTo>
                  <a:lnTo>
                    <a:pt x="28" y="2950"/>
                  </a:lnTo>
                  <a:cubicBezTo>
                    <a:pt x="1" y="3089"/>
                    <a:pt x="98" y="3219"/>
                    <a:pt x="228" y="3219"/>
                  </a:cubicBezTo>
                  <a:lnTo>
                    <a:pt x="10498" y="3219"/>
                  </a:lnTo>
                  <a:cubicBezTo>
                    <a:pt x="10628" y="3218"/>
                    <a:pt x="10725" y="3084"/>
                    <a:pt x="10694" y="2945"/>
                  </a:cubicBezTo>
                  <a:lnTo>
                    <a:pt x="10355" y="1428"/>
                  </a:lnTo>
                  <a:cubicBezTo>
                    <a:pt x="10244" y="939"/>
                    <a:pt x="9896" y="552"/>
                    <a:pt x="9447" y="421"/>
                  </a:cubicBezTo>
                  <a:lnTo>
                    <a:pt x="7409" y="21"/>
                  </a:lnTo>
                  <a:cubicBezTo>
                    <a:pt x="7387" y="13"/>
                    <a:pt x="7367" y="6"/>
                    <a:pt x="7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3507" name="Google Shape;3507;p98"/>
            <p:cNvSpPr/>
            <p:nvPr/>
          </p:nvSpPr>
          <p:spPr>
            <a:xfrm>
              <a:off x="1399807" y="1996261"/>
              <a:ext cx="182533" cy="104859"/>
            </a:xfrm>
            <a:custGeom>
              <a:rect b="b" l="l" r="r" t="t"/>
              <a:pathLst>
                <a:path extrusionOk="0" h="3352" w="5835">
                  <a:moveTo>
                    <a:pt x="4546" y="1"/>
                  </a:moveTo>
                  <a:lnTo>
                    <a:pt x="2975" y="34"/>
                  </a:lnTo>
                  <a:cubicBezTo>
                    <a:pt x="1838" y="58"/>
                    <a:pt x="900" y="397"/>
                    <a:pt x="366" y="1399"/>
                  </a:cubicBezTo>
                  <a:cubicBezTo>
                    <a:pt x="354" y="1421"/>
                    <a:pt x="344" y="1442"/>
                    <a:pt x="332" y="1464"/>
                  </a:cubicBezTo>
                  <a:cubicBezTo>
                    <a:pt x="260" y="1604"/>
                    <a:pt x="75" y="1895"/>
                    <a:pt x="31" y="2387"/>
                  </a:cubicBezTo>
                  <a:cubicBezTo>
                    <a:pt x="1" y="2729"/>
                    <a:pt x="14" y="3056"/>
                    <a:pt x="52" y="3351"/>
                  </a:cubicBezTo>
                  <a:cubicBezTo>
                    <a:pt x="233" y="3131"/>
                    <a:pt x="507" y="2989"/>
                    <a:pt x="812" y="2989"/>
                  </a:cubicBezTo>
                  <a:lnTo>
                    <a:pt x="1767" y="2237"/>
                  </a:lnTo>
                  <a:cubicBezTo>
                    <a:pt x="2121" y="1958"/>
                    <a:pt x="2536" y="1819"/>
                    <a:pt x="2950" y="1819"/>
                  </a:cubicBezTo>
                  <a:cubicBezTo>
                    <a:pt x="3364" y="1819"/>
                    <a:pt x="3777" y="1958"/>
                    <a:pt x="4130" y="2235"/>
                  </a:cubicBezTo>
                  <a:lnTo>
                    <a:pt x="5085" y="2988"/>
                  </a:lnTo>
                  <a:cubicBezTo>
                    <a:pt x="5332" y="2988"/>
                    <a:pt x="5562" y="3078"/>
                    <a:pt x="5743" y="3242"/>
                  </a:cubicBezTo>
                  <a:cubicBezTo>
                    <a:pt x="5797" y="2855"/>
                    <a:pt x="5834" y="2463"/>
                    <a:pt x="5825" y="2165"/>
                  </a:cubicBezTo>
                  <a:cubicBezTo>
                    <a:pt x="5809" y="1666"/>
                    <a:pt x="5571" y="874"/>
                    <a:pt x="5372" y="448"/>
                  </a:cubicBezTo>
                  <a:cubicBezTo>
                    <a:pt x="5224" y="134"/>
                    <a:pt x="4930" y="21"/>
                    <a:pt x="4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3508" name="Google Shape;3508;p98"/>
          <p:cNvGrpSpPr/>
          <p:nvPr/>
        </p:nvGrpSpPr>
        <p:grpSpPr>
          <a:xfrm>
            <a:off x="3133717" y="2397207"/>
            <a:ext cx="885060" cy="790828"/>
            <a:chOff x="1317586" y="1856572"/>
            <a:chExt cx="749797" cy="717499"/>
          </a:xfrm>
        </p:grpSpPr>
        <p:sp>
          <p:nvSpPr>
            <p:cNvPr id="3509" name="Google Shape;3509;p98"/>
            <p:cNvSpPr/>
            <p:nvPr/>
          </p:nvSpPr>
          <p:spPr>
            <a:xfrm>
              <a:off x="1317586" y="1891887"/>
              <a:ext cx="710743" cy="682184"/>
            </a:xfrm>
            <a:custGeom>
              <a:rect b="b" l="l" r="r" t="t"/>
              <a:pathLst>
                <a:path extrusionOk="0" h="30289" w="31557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3510" name="Google Shape;3510;p98"/>
            <p:cNvSpPr/>
            <p:nvPr/>
          </p:nvSpPr>
          <p:spPr>
            <a:xfrm>
              <a:off x="1356662" y="1856572"/>
              <a:ext cx="710720" cy="681441"/>
            </a:xfrm>
            <a:custGeom>
              <a:rect b="b" l="l" r="r" t="t"/>
              <a:pathLst>
                <a:path extrusionOk="0" h="30256" w="31556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grpSp>
        <p:nvGrpSpPr>
          <p:cNvPr id="3511" name="Google Shape;3511;p98"/>
          <p:cNvGrpSpPr/>
          <p:nvPr/>
        </p:nvGrpSpPr>
        <p:grpSpPr>
          <a:xfrm>
            <a:off x="5026141" y="1478457"/>
            <a:ext cx="885060" cy="790828"/>
            <a:chOff x="1317586" y="1856572"/>
            <a:chExt cx="749797" cy="717499"/>
          </a:xfrm>
        </p:grpSpPr>
        <p:sp>
          <p:nvSpPr>
            <p:cNvPr id="3512" name="Google Shape;3512;p98"/>
            <p:cNvSpPr/>
            <p:nvPr/>
          </p:nvSpPr>
          <p:spPr>
            <a:xfrm>
              <a:off x="1317586" y="1891887"/>
              <a:ext cx="710743" cy="682184"/>
            </a:xfrm>
            <a:custGeom>
              <a:rect b="b" l="l" r="r" t="t"/>
              <a:pathLst>
                <a:path extrusionOk="0" h="30289" w="31557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98"/>
            <p:cNvSpPr/>
            <p:nvPr/>
          </p:nvSpPr>
          <p:spPr>
            <a:xfrm>
              <a:off x="1356662" y="1856572"/>
              <a:ext cx="710720" cy="681441"/>
            </a:xfrm>
            <a:custGeom>
              <a:rect b="b" l="l" r="r" t="t"/>
              <a:pathLst>
                <a:path extrusionOk="0" h="30256" w="31556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4" name="Google Shape;3514;p98"/>
          <p:cNvGrpSpPr/>
          <p:nvPr/>
        </p:nvGrpSpPr>
        <p:grpSpPr>
          <a:xfrm>
            <a:off x="3375769" y="2620350"/>
            <a:ext cx="418153" cy="417965"/>
            <a:chOff x="3243191" y="1996386"/>
            <a:chExt cx="418153" cy="417965"/>
          </a:xfrm>
        </p:grpSpPr>
        <p:sp>
          <p:nvSpPr>
            <p:cNvPr id="3515" name="Google Shape;3515;p98"/>
            <p:cNvSpPr/>
            <p:nvPr/>
          </p:nvSpPr>
          <p:spPr>
            <a:xfrm>
              <a:off x="3604973" y="2102246"/>
              <a:ext cx="56371" cy="309321"/>
            </a:xfrm>
            <a:custGeom>
              <a:rect b="b" l="l" r="r" t="t"/>
              <a:pathLst>
                <a:path extrusionOk="0" h="9888" w="1802">
                  <a:moveTo>
                    <a:pt x="1802" y="0"/>
                  </a:moveTo>
                  <a:cubicBezTo>
                    <a:pt x="1415" y="271"/>
                    <a:pt x="872" y="531"/>
                    <a:pt x="118" y="759"/>
                  </a:cubicBezTo>
                  <a:cubicBezTo>
                    <a:pt x="48" y="780"/>
                    <a:pt x="1" y="843"/>
                    <a:pt x="1" y="915"/>
                  </a:cubicBezTo>
                  <a:lnTo>
                    <a:pt x="1" y="9658"/>
                  </a:lnTo>
                  <a:cubicBezTo>
                    <a:pt x="1" y="9789"/>
                    <a:pt x="108" y="9888"/>
                    <a:pt x="229" y="9888"/>
                  </a:cubicBezTo>
                  <a:cubicBezTo>
                    <a:pt x="256" y="9888"/>
                    <a:pt x="283" y="9883"/>
                    <a:pt x="310" y="9872"/>
                  </a:cubicBezTo>
                  <a:cubicBezTo>
                    <a:pt x="1258" y="9512"/>
                    <a:pt x="1802" y="8986"/>
                    <a:pt x="1802" y="8572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3516" name="Google Shape;3516;p98"/>
            <p:cNvSpPr/>
            <p:nvPr/>
          </p:nvSpPr>
          <p:spPr>
            <a:xfrm>
              <a:off x="3428696" y="2054103"/>
              <a:ext cx="46236" cy="46298"/>
            </a:xfrm>
            <a:custGeom>
              <a:rect b="b" l="l" r="r" t="t"/>
              <a:pathLst>
                <a:path extrusionOk="0" h="1480" w="1478">
                  <a:moveTo>
                    <a:pt x="739" y="0"/>
                  </a:moveTo>
                  <a:cubicBezTo>
                    <a:pt x="331" y="0"/>
                    <a:pt x="0" y="333"/>
                    <a:pt x="0" y="740"/>
                  </a:cubicBezTo>
                  <a:cubicBezTo>
                    <a:pt x="0" y="1148"/>
                    <a:pt x="331" y="1480"/>
                    <a:pt x="739" y="1480"/>
                  </a:cubicBezTo>
                  <a:cubicBezTo>
                    <a:pt x="1147" y="1480"/>
                    <a:pt x="1477" y="1148"/>
                    <a:pt x="1477" y="740"/>
                  </a:cubicBezTo>
                  <a:cubicBezTo>
                    <a:pt x="1477" y="333"/>
                    <a:pt x="1147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3517" name="Google Shape;3517;p98"/>
            <p:cNvSpPr/>
            <p:nvPr/>
          </p:nvSpPr>
          <p:spPr>
            <a:xfrm>
              <a:off x="3243191" y="1996386"/>
              <a:ext cx="418153" cy="298842"/>
            </a:xfrm>
            <a:custGeom>
              <a:rect b="b" l="l" r="r" t="t"/>
              <a:pathLst>
                <a:path extrusionOk="0" h="9553" w="13367">
                  <a:moveTo>
                    <a:pt x="6669" y="959"/>
                  </a:moveTo>
                  <a:cubicBezTo>
                    <a:pt x="7565" y="959"/>
                    <a:pt x="8294" y="1690"/>
                    <a:pt x="8294" y="2587"/>
                  </a:cubicBezTo>
                  <a:cubicBezTo>
                    <a:pt x="8294" y="3483"/>
                    <a:pt x="7565" y="4214"/>
                    <a:pt x="6669" y="4214"/>
                  </a:cubicBezTo>
                  <a:cubicBezTo>
                    <a:pt x="5772" y="4214"/>
                    <a:pt x="5043" y="3485"/>
                    <a:pt x="5043" y="2587"/>
                  </a:cubicBezTo>
                  <a:cubicBezTo>
                    <a:pt x="5043" y="1690"/>
                    <a:pt x="5772" y="959"/>
                    <a:pt x="6669" y="959"/>
                  </a:cubicBezTo>
                  <a:close/>
                  <a:moveTo>
                    <a:pt x="6699" y="0"/>
                  </a:moveTo>
                  <a:cubicBezTo>
                    <a:pt x="4839" y="0"/>
                    <a:pt x="3096" y="241"/>
                    <a:pt x="1791" y="680"/>
                  </a:cubicBezTo>
                  <a:cubicBezTo>
                    <a:pt x="1192" y="881"/>
                    <a:pt x="710" y="1120"/>
                    <a:pt x="395" y="1369"/>
                  </a:cubicBezTo>
                  <a:cubicBezTo>
                    <a:pt x="215" y="1512"/>
                    <a:pt x="1" y="1731"/>
                    <a:pt x="1" y="1956"/>
                  </a:cubicBezTo>
                  <a:cubicBezTo>
                    <a:pt x="1" y="2359"/>
                    <a:pt x="621" y="2953"/>
                    <a:pt x="2356" y="3404"/>
                  </a:cubicBezTo>
                  <a:cubicBezTo>
                    <a:pt x="2539" y="3451"/>
                    <a:pt x="2693" y="3626"/>
                    <a:pt x="2689" y="3833"/>
                  </a:cubicBezTo>
                  <a:lnTo>
                    <a:pt x="2689" y="9550"/>
                  </a:lnTo>
                  <a:cubicBezTo>
                    <a:pt x="3132" y="9455"/>
                    <a:pt x="3609" y="9373"/>
                    <a:pt x="4105" y="9308"/>
                  </a:cubicBezTo>
                  <a:cubicBezTo>
                    <a:pt x="4067" y="9199"/>
                    <a:pt x="4042" y="9083"/>
                    <a:pt x="4031" y="8964"/>
                  </a:cubicBezTo>
                  <a:cubicBezTo>
                    <a:pt x="4031" y="8960"/>
                    <a:pt x="4029" y="8955"/>
                    <a:pt x="4029" y="8952"/>
                  </a:cubicBezTo>
                  <a:lnTo>
                    <a:pt x="3859" y="6090"/>
                  </a:lnTo>
                  <a:cubicBezTo>
                    <a:pt x="3832" y="5760"/>
                    <a:pt x="3944" y="5432"/>
                    <a:pt x="4167" y="5188"/>
                  </a:cubicBezTo>
                  <a:cubicBezTo>
                    <a:pt x="4391" y="4942"/>
                    <a:pt x="4710" y="4803"/>
                    <a:pt x="5044" y="4803"/>
                  </a:cubicBezTo>
                  <a:lnTo>
                    <a:pt x="8326" y="4803"/>
                  </a:lnTo>
                  <a:cubicBezTo>
                    <a:pt x="8650" y="4803"/>
                    <a:pt x="8965" y="4937"/>
                    <a:pt x="9188" y="5173"/>
                  </a:cubicBezTo>
                  <a:cubicBezTo>
                    <a:pt x="9409" y="5408"/>
                    <a:pt x="9529" y="5727"/>
                    <a:pt x="9514" y="6049"/>
                  </a:cubicBezTo>
                  <a:lnTo>
                    <a:pt x="9417" y="8906"/>
                  </a:lnTo>
                  <a:lnTo>
                    <a:pt x="9417" y="8913"/>
                  </a:lnTo>
                  <a:cubicBezTo>
                    <a:pt x="9408" y="9056"/>
                    <a:pt x="9381" y="9191"/>
                    <a:pt x="9335" y="9319"/>
                  </a:cubicBezTo>
                  <a:cubicBezTo>
                    <a:pt x="9801" y="9383"/>
                    <a:pt x="10254" y="9461"/>
                    <a:pt x="10678" y="9552"/>
                  </a:cubicBezTo>
                  <a:lnTo>
                    <a:pt x="10678" y="3841"/>
                  </a:lnTo>
                  <a:cubicBezTo>
                    <a:pt x="10678" y="3654"/>
                    <a:pt x="10810" y="3459"/>
                    <a:pt x="11012" y="3411"/>
                  </a:cubicBezTo>
                  <a:cubicBezTo>
                    <a:pt x="12747" y="2965"/>
                    <a:pt x="13366" y="2368"/>
                    <a:pt x="13366" y="1957"/>
                  </a:cubicBezTo>
                  <a:cubicBezTo>
                    <a:pt x="13367" y="1629"/>
                    <a:pt x="12900" y="1122"/>
                    <a:pt x="11592" y="680"/>
                  </a:cubicBezTo>
                  <a:cubicBezTo>
                    <a:pt x="10296" y="241"/>
                    <a:pt x="8558" y="0"/>
                    <a:pt x="6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3518" name="Google Shape;3518;p98"/>
            <p:cNvSpPr/>
            <p:nvPr/>
          </p:nvSpPr>
          <p:spPr>
            <a:xfrm>
              <a:off x="3243222" y="2101934"/>
              <a:ext cx="56434" cy="309665"/>
            </a:xfrm>
            <a:custGeom>
              <a:rect b="b" l="l" r="r" t="t"/>
              <a:pathLst>
                <a:path extrusionOk="0" h="9899" w="1804">
                  <a:moveTo>
                    <a:pt x="1" y="1"/>
                  </a:moveTo>
                  <a:lnTo>
                    <a:pt x="1" y="8614"/>
                  </a:lnTo>
                  <a:cubicBezTo>
                    <a:pt x="1" y="9028"/>
                    <a:pt x="545" y="9528"/>
                    <a:pt x="1493" y="9883"/>
                  </a:cubicBezTo>
                  <a:cubicBezTo>
                    <a:pt x="1520" y="9893"/>
                    <a:pt x="1547" y="9898"/>
                    <a:pt x="1574" y="9898"/>
                  </a:cubicBezTo>
                  <a:cubicBezTo>
                    <a:pt x="1695" y="9898"/>
                    <a:pt x="1803" y="9799"/>
                    <a:pt x="1803" y="9668"/>
                  </a:cubicBezTo>
                  <a:lnTo>
                    <a:pt x="1803" y="918"/>
                  </a:lnTo>
                  <a:cubicBezTo>
                    <a:pt x="1803" y="846"/>
                    <a:pt x="1755" y="782"/>
                    <a:pt x="1686" y="761"/>
                  </a:cubicBezTo>
                  <a:cubicBezTo>
                    <a:pt x="932" y="532"/>
                    <a:pt x="389" y="2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3519" name="Google Shape;3519;p98"/>
            <p:cNvSpPr/>
            <p:nvPr/>
          </p:nvSpPr>
          <p:spPr>
            <a:xfrm>
              <a:off x="3391282" y="2174415"/>
              <a:ext cx="121970" cy="239937"/>
            </a:xfrm>
            <a:custGeom>
              <a:rect b="b" l="l" r="r" t="t"/>
              <a:pathLst>
                <a:path extrusionOk="0" h="7670" w="3899">
                  <a:moveTo>
                    <a:pt x="313" y="0"/>
                  </a:moveTo>
                  <a:cubicBezTo>
                    <a:pt x="197" y="0"/>
                    <a:pt x="124" y="62"/>
                    <a:pt x="89" y="99"/>
                  </a:cubicBezTo>
                  <a:cubicBezTo>
                    <a:pt x="56" y="136"/>
                    <a:pt x="1" y="213"/>
                    <a:pt x="11" y="329"/>
                  </a:cubicBezTo>
                  <a:cubicBezTo>
                    <a:pt x="11" y="334"/>
                    <a:pt x="12" y="339"/>
                    <a:pt x="12" y="342"/>
                  </a:cubicBezTo>
                  <a:lnTo>
                    <a:pt x="184" y="3202"/>
                  </a:lnTo>
                  <a:cubicBezTo>
                    <a:pt x="200" y="3367"/>
                    <a:pt x="294" y="3505"/>
                    <a:pt x="430" y="3582"/>
                  </a:cubicBezTo>
                  <a:cubicBezTo>
                    <a:pt x="433" y="3583"/>
                    <a:pt x="436" y="3586"/>
                    <a:pt x="440" y="3587"/>
                  </a:cubicBezTo>
                  <a:cubicBezTo>
                    <a:pt x="510" y="3626"/>
                    <a:pt x="590" y="3648"/>
                    <a:pt x="676" y="3648"/>
                  </a:cubicBezTo>
                  <a:lnTo>
                    <a:pt x="759" y="3648"/>
                  </a:lnTo>
                  <a:cubicBezTo>
                    <a:pt x="1004" y="3648"/>
                    <a:pt x="1202" y="3847"/>
                    <a:pt x="1202" y="4091"/>
                  </a:cubicBezTo>
                  <a:lnTo>
                    <a:pt x="1202" y="6839"/>
                  </a:lnTo>
                  <a:cubicBezTo>
                    <a:pt x="1202" y="7297"/>
                    <a:pt x="1575" y="7670"/>
                    <a:pt x="2032" y="7670"/>
                  </a:cubicBezTo>
                  <a:cubicBezTo>
                    <a:pt x="2488" y="7669"/>
                    <a:pt x="2861" y="7296"/>
                    <a:pt x="2861" y="6839"/>
                  </a:cubicBezTo>
                  <a:lnTo>
                    <a:pt x="2861" y="4092"/>
                  </a:lnTo>
                  <a:cubicBezTo>
                    <a:pt x="2861" y="3847"/>
                    <a:pt x="3059" y="3648"/>
                    <a:pt x="3304" y="3648"/>
                  </a:cubicBezTo>
                  <a:cubicBezTo>
                    <a:pt x="3567" y="3648"/>
                    <a:pt x="3784" y="3443"/>
                    <a:pt x="3797" y="3180"/>
                  </a:cubicBezTo>
                  <a:lnTo>
                    <a:pt x="3895" y="324"/>
                  </a:lnTo>
                  <a:lnTo>
                    <a:pt x="3895" y="317"/>
                  </a:lnTo>
                  <a:cubicBezTo>
                    <a:pt x="3899" y="233"/>
                    <a:pt x="3869" y="154"/>
                    <a:pt x="3813" y="93"/>
                  </a:cubicBezTo>
                  <a:cubicBezTo>
                    <a:pt x="3755" y="33"/>
                    <a:pt x="3678" y="0"/>
                    <a:pt x="3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3520" name="Google Shape;3520;p98"/>
          <p:cNvSpPr txBox="1"/>
          <p:nvPr>
            <p:ph idx="5" type="title"/>
          </p:nvPr>
        </p:nvSpPr>
        <p:spPr>
          <a:xfrm>
            <a:off x="6486000" y="3354325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Upload Docker image to nexus</a:t>
            </a:r>
            <a:endParaRPr sz="1800"/>
          </a:p>
        </p:txBody>
      </p:sp>
      <p:grpSp>
        <p:nvGrpSpPr>
          <p:cNvPr id="3521" name="Google Shape;3521;p98"/>
          <p:cNvGrpSpPr/>
          <p:nvPr/>
        </p:nvGrpSpPr>
        <p:grpSpPr>
          <a:xfrm>
            <a:off x="7007392" y="2316657"/>
            <a:ext cx="885060" cy="790828"/>
            <a:chOff x="1317586" y="1856572"/>
            <a:chExt cx="749797" cy="717499"/>
          </a:xfrm>
        </p:grpSpPr>
        <p:sp>
          <p:nvSpPr>
            <p:cNvPr id="3522" name="Google Shape;3522;p98"/>
            <p:cNvSpPr/>
            <p:nvPr/>
          </p:nvSpPr>
          <p:spPr>
            <a:xfrm>
              <a:off x="1317586" y="1891887"/>
              <a:ext cx="710743" cy="682184"/>
            </a:xfrm>
            <a:custGeom>
              <a:rect b="b" l="l" r="r" t="t"/>
              <a:pathLst>
                <a:path extrusionOk="0" h="30289" w="31557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98"/>
            <p:cNvSpPr/>
            <p:nvPr/>
          </p:nvSpPr>
          <p:spPr>
            <a:xfrm>
              <a:off x="1356662" y="1856572"/>
              <a:ext cx="710720" cy="681441"/>
            </a:xfrm>
            <a:custGeom>
              <a:rect b="b" l="l" r="r" t="t"/>
              <a:pathLst>
                <a:path extrusionOk="0" h="30256" w="31556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4" name="Google Shape;3524;p98"/>
          <p:cNvGrpSpPr/>
          <p:nvPr/>
        </p:nvGrpSpPr>
        <p:grpSpPr>
          <a:xfrm>
            <a:off x="7262369" y="2505556"/>
            <a:ext cx="421031" cy="372668"/>
            <a:chOff x="6623202" y="2779106"/>
            <a:chExt cx="421031" cy="372668"/>
          </a:xfrm>
        </p:grpSpPr>
        <p:sp>
          <p:nvSpPr>
            <p:cNvPr id="3525" name="Google Shape;3525;p98"/>
            <p:cNvSpPr/>
            <p:nvPr/>
          </p:nvSpPr>
          <p:spPr>
            <a:xfrm>
              <a:off x="6990084" y="2874111"/>
              <a:ext cx="24463" cy="24494"/>
            </a:xfrm>
            <a:custGeom>
              <a:rect b="b" l="l" r="r" t="t"/>
              <a:pathLst>
                <a:path extrusionOk="0" h="783" w="782">
                  <a:moveTo>
                    <a:pt x="391" y="1"/>
                  </a:moveTo>
                  <a:cubicBezTo>
                    <a:pt x="176" y="1"/>
                    <a:pt x="0" y="175"/>
                    <a:pt x="0" y="391"/>
                  </a:cubicBezTo>
                  <a:cubicBezTo>
                    <a:pt x="0" y="607"/>
                    <a:pt x="174" y="782"/>
                    <a:pt x="391" y="782"/>
                  </a:cubicBezTo>
                  <a:cubicBezTo>
                    <a:pt x="606" y="782"/>
                    <a:pt x="782" y="608"/>
                    <a:pt x="782" y="391"/>
                  </a:cubicBezTo>
                  <a:cubicBezTo>
                    <a:pt x="782" y="176"/>
                    <a:pt x="606" y="1"/>
                    <a:pt x="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98"/>
            <p:cNvSpPr/>
            <p:nvPr/>
          </p:nvSpPr>
          <p:spPr>
            <a:xfrm>
              <a:off x="6878843" y="2785488"/>
              <a:ext cx="165391" cy="108926"/>
            </a:xfrm>
            <a:custGeom>
              <a:rect b="b" l="l" r="r" t="t"/>
              <a:pathLst>
                <a:path extrusionOk="0" h="3482" w="5287">
                  <a:moveTo>
                    <a:pt x="4840" y="0"/>
                  </a:moveTo>
                  <a:cubicBezTo>
                    <a:pt x="4770" y="0"/>
                    <a:pt x="4698" y="19"/>
                    <a:pt x="4634" y="59"/>
                  </a:cubicBezTo>
                  <a:lnTo>
                    <a:pt x="243" y="2758"/>
                  </a:lnTo>
                  <a:cubicBezTo>
                    <a:pt x="58" y="2870"/>
                    <a:pt x="1" y="3112"/>
                    <a:pt x="115" y="3296"/>
                  </a:cubicBezTo>
                  <a:cubicBezTo>
                    <a:pt x="188" y="3415"/>
                    <a:pt x="317" y="3482"/>
                    <a:pt x="448" y="3482"/>
                  </a:cubicBezTo>
                  <a:cubicBezTo>
                    <a:pt x="519" y="3482"/>
                    <a:pt x="588" y="3463"/>
                    <a:pt x="653" y="3424"/>
                  </a:cubicBezTo>
                  <a:lnTo>
                    <a:pt x="5045" y="726"/>
                  </a:lnTo>
                  <a:cubicBezTo>
                    <a:pt x="5229" y="613"/>
                    <a:pt x="5287" y="372"/>
                    <a:pt x="5173" y="187"/>
                  </a:cubicBezTo>
                  <a:cubicBezTo>
                    <a:pt x="5099" y="67"/>
                    <a:pt x="4971" y="0"/>
                    <a:pt x="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98"/>
            <p:cNvSpPr/>
            <p:nvPr/>
          </p:nvSpPr>
          <p:spPr>
            <a:xfrm>
              <a:off x="6878874" y="3036749"/>
              <a:ext cx="165328" cy="108988"/>
            </a:xfrm>
            <a:custGeom>
              <a:rect b="b" l="l" r="r" t="t"/>
              <a:pathLst>
                <a:path extrusionOk="0" h="3484" w="5285">
                  <a:moveTo>
                    <a:pt x="447" y="1"/>
                  </a:moveTo>
                  <a:cubicBezTo>
                    <a:pt x="316" y="1"/>
                    <a:pt x="187" y="67"/>
                    <a:pt x="114" y="187"/>
                  </a:cubicBezTo>
                  <a:cubicBezTo>
                    <a:pt x="1" y="372"/>
                    <a:pt x="58" y="613"/>
                    <a:pt x="242" y="725"/>
                  </a:cubicBezTo>
                  <a:lnTo>
                    <a:pt x="4633" y="3425"/>
                  </a:lnTo>
                  <a:cubicBezTo>
                    <a:pt x="4698" y="3465"/>
                    <a:pt x="4768" y="3484"/>
                    <a:pt x="4838" y="3484"/>
                  </a:cubicBezTo>
                  <a:cubicBezTo>
                    <a:pt x="4971" y="3484"/>
                    <a:pt x="5099" y="3417"/>
                    <a:pt x="5172" y="3297"/>
                  </a:cubicBezTo>
                  <a:cubicBezTo>
                    <a:pt x="5285" y="3113"/>
                    <a:pt x="5227" y="2871"/>
                    <a:pt x="5044" y="2759"/>
                  </a:cubicBezTo>
                  <a:lnTo>
                    <a:pt x="652" y="59"/>
                  </a:lnTo>
                  <a:cubicBezTo>
                    <a:pt x="588" y="20"/>
                    <a:pt x="517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98"/>
            <p:cNvSpPr/>
            <p:nvPr/>
          </p:nvSpPr>
          <p:spPr>
            <a:xfrm>
              <a:off x="6971158" y="2978720"/>
              <a:ext cx="71293" cy="91501"/>
            </a:xfrm>
            <a:custGeom>
              <a:rect b="b" l="l" r="r" t="t"/>
              <a:pathLst>
                <a:path extrusionOk="0" h="2925" w="2279">
                  <a:moveTo>
                    <a:pt x="1140" y="1"/>
                  </a:moveTo>
                  <a:cubicBezTo>
                    <a:pt x="923" y="1"/>
                    <a:pt x="749" y="176"/>
                    <a:pt x="749" y="391"/>
                  </a:cubicBezTo>
                  <a:lnTo>
                    <a:pt x="749" y="1072"/>
                  </a:lnTo>
                  <a:lnTo>
                    <a:pt x="392" y="1072"/>
                  </a:lnTo>
                  <a:cubicBezTo>
                    <a:pt x="175" y="1072"/>
                    <a:pt x="1" y="1247"/>
                    <a:pt x="1" y="1462"/>
                  </a:cubicBezTo>
                  <a:cubicBezTo>
                    <a:pt x="1" y="1679"/>
                    <a:pt x="176" y="1853"/>
                    <a:pt x="392" y="1853"/>
                  </a:cubicBezTo>
                  <a:lnTo>
                    <a:pt x="749" y="1853"/>
                  </a:lnTo>
                  <a:lnTo>
                    <a:pt x="749" y="2533"/>
                  </a:lnTo>
                  <a:cubicBezTo>
                    <a:pt x="749" y="2749"/>
                    <a:pt x="923" y="2924"/>
                    <a:pt x="1140" y="2924"/>
                  </a:cubicBezTo>
                  <a:cubicBezTo>
                    <a:pt x="1356" y="2924"/>
                    <a:pt x="1530" y="2749"/>
                    <a:pt x="1530" y="2533"/>
                  </a:cubicBezTo>
                  <a:lnTo>
                    <a:pt x="1530" y="1853"/>
                  </a:lnTo>
                  <a:lnTo>
                    <a:pt x="1887" y="1853"/>
                  </a:lnTo>
                  <a:cubicBezTo>
                    <a:pt x="2104" y="1853"/>
                    <a:pt x="2278" y="1678"/>
                    <a:pt x="2278" y="1462"/>
                  </a:cubicBezTo>
                  <a:cubicBezTo>
                    <a:pt x="2278" y="1246"/>
                    <a:pt x="2103" y="1072"/>
                    <a:pt x="1887" y="1072"/>
                  </a:cubicBezTo>
                  <a:lnTo>
                    <a:pt x="1530" y="1072"/>
                  </a:lnTo>
                  <a:lnTo>
                    <a:pt x="1530" y="391"/>
                  </a:lnTo>
                  <a:cubicBezTo>
                    <a:pt x="1530" y="175"/>
                    <a:pt x="1355" y="1"/>
                    <a:pt x="1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98"/>
            <p:cNvSpPr/>
            <p:nvPr/>
          </p:nvSpPr>
          <p:spPr>
            <a:xfrm>
              <a:off x="6910876" y="2901765"/>
              <a:ext cx="61001" cy="76861"/>
            </a:xfrm>
            <a:custGeom>
              <a:rect b="b" l="l" r="r" t="t"/>
              <a:pathLst>
                <a:path extrusionOk="0" h="2457" w="1950">
                  <a:moveTo>
                    <a:pt x="975" y="1"/>
                  </a:moveTo>
                  <a:cubicBezTo>
                    <a:pt x="759" y="1"/>
                    <a:pt x="584" y="177"/>
                    <a:pt x="584" y="393"/>
                  </a:cubicBezTo>
                  <a:lnTo>
                    <a:pt x="584" y="837"/>
                  </a:lnTo>
                  <a:lnTo>
                    <a:pt x="392" y="837"/>
                  </a:lnTo>
                  <a:cubicBezTo>
                    <a:pt x="175" y="837"/>
                    <a:pt x="0" y="1012"/>
                    <a:pt x="0" y="1229"/>
                  </a:cubicBezTo>
                  <a:cubicBezTo>
                    <a:pt x="0" y="1445"/>
                    <a:pt x="177" y="1619"/>
                    <a:pt x="392" y="1619"/>
                  </a:cubicBezTo>
                  <a:lnTo>
                    <a:pt x="584" y="1619"/>
                  </a:lnTo>
                  <a:lnTo>
                    <a:pt x="584" y="2064"/>
                  </a:lnTo>
                  <a:cubicBezTo>
                    <a:pt x="584" y="2281"/>
                    <a:pt x="760" y="2457"/>
                    <a:pt x="975" y="2457"/>
                  </a:cubicBezTo>
                  <a:cubicBezTo>
                    <a:pt x="1192" y="2457"/>
                    <a:pt x="1367" y="2281"/>
                    <a:pt x="1367" y="2066"/>
                  </a:cubicBezTo>
                  <a:lnTo>
                    <a:pt x="1367" y="1621"/>
                  </a:lnTo>
                  <a:lnTo>
                    <a:pt x="1559" y="1621"/>
                  </a:lnTo>
                  <a:cubicBezTo>
                    <a:pt x="1775" y="1621"/>
                    <a:pt x="1949" y="1445"/>
                    <a:pt x="1949" y="1230"/>
                  </a:cubicBezTo>
                  <a:cubicBezTo>
                    <a:pt x="1949" y="1013"/>
                    <a:pt x="1774" y="839"/>
                    <a:pt x="1559" y="839"/>
                  </a:cubicBezTo>
                  <a:lnTo>
                    <a:pt x="1367" y="839"/>
                  </a:lnTo>
                  <a:lnTo>
                    <a:pt x="1367" y="393"/>
                  </a:lnTo>
                  <a:cubicBezTo>
                    <a:pt x="1367" y="175"/>
                    <a:pt x="1190" y="1"/>
                    <a:pt x="9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98"/>
            <p:cNvSpPr/>
            <p:nvPr/>
          </p:nvSpPr>
          <p:spPr>
            <a:xfrm>
              <a:off x="6898207" y="2993516"/>
              <a:ext cx="24494" cy="24525"/>
            </a:xfrm>
            <a:custGeom>
              <a:rect b="b" l="l" r="r" t="t"/>
              <a:pathLst>
                <a:path extrusionOk="0" h="784" w="783">
                  <a:moveTo>
                    <a:pt x="392" y="1"/>
                  </a:moveTo>
                  <a:cubicBezTo>
                    <a:pt x="177" y="1"/>
                    <a:pt x="0" y="175"/>
                    <a:pt x="0" y="391"/>
                  </a:cubicBezTo>
                  <a:cubicBezTo>
                    <a:pt x="0" y="607"/>
                    <a:pt x="175" y="783"/>
                    <a:pt x="392" y="783"/>
                  </a:cubicBezTo>
                  <a:cubicBezTo>
                    <a:pt x="608" y="783"/>
                    <a:pt x="783" y="608"/>
                    <a:pt x="783" y="391"/>
                  </a:cubicBezTo>
                  <a:cubicBezTo>
                    <a:pt x="783" y="175"/>
                    <a:pt x="608" y="1"/>
                    <a:pt x="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98"/>
            <p:cNvSpPr/>
            <p:nvPr/>
          </p:nvSpPr>
          <p:spPr>
            <a:xfrm>
              <a:off x="6766226" y="2882213"/>
              <a:ext cx="75641" cy="168456"/>
            </a:xfrm>
            <a:custGeom>
              <a:rect b="b" l="l" r="r" t="t"/>
              <a:pathLst>
                <a:path extrusionOk="0" h="5385" w="2418">
                  <a:moveTo>
                    <a:pt x="1823" y="0"/>
                  </a:moveTo>
                  <a:cubicBezTo>
                    <a:pt x="726" y="438"/>
                    <a:pt x="0" y="1506"/>
                    <a:pt x="0" y="2703"/>
                  </a:cubicBezTo>
                  <a:cubicBezTo>
                    <a:pt x="0" y="3315"/>
                    <a:pt x="185" y="3898"/>
                    <a:pt x="532" y="4390"/>
                  </a:cubicBezTo>
                  <a:cubicBezTo>
                    <a:pt x="844" y="4834"/>
                    <a:pt x="1270" y="5174"/>
                    <a:pt x="1767" y="5384"/>
                  </a:cubicBezTo>
                  <a:cubicBezTo>
                    <a:pt x="2013" y="5095"/>
                    <a:pt x="2220" y="4773"/>
                    <a:pt x="2382" y="4424"/>
                  </a:cubicBezTo>
                  <a:cubicBezTo>
                    <a:pt x="1641" y="4195"/>
                    <a:pt x="1115" y="3505"/>
                    <a:pt x="1115" y="2703"/>
                  </a:cubicBezTo>
                  <a:cubicBezTo>
                    <a:pt x="1115" y="1880"/>
                    <a:pt x="1657" y="1185"/>
                    <a:pt x="2418" y="972"/>
                  </a:cubicBezTo>
                  <a:cubicBezTo>
                    <a:pt x="2264" y="621"/>
                    <a:pt x="2063" y="294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98"/>
            <p:cNvSpPr/>
            <p:nvPr/>
          </p:nvSpPr>
          <p:spPr>
            <a:xfrm>
              <a:off x="6825569" y="2935925"/>
              <a:ext cx="27247" cy="61501"/>
            </a:xfrm>
            <a:custGeom>
              <a:rect b="b" l="l" r="r" t="t"/>
              <a:pathLst>
                <a:path extrusionOk="0" h="1966" w="871">
                  <a:moveTo>
                    <a:pt x="766" y="0"/>
                  </a:moveTo>
                  <a:cubicBezTo>
                    <a:pt x="321" y="109"/>
                    <a:pt x="1" y="509"/>
                    <a:pt x="1" y="986"/>
                  </a:cubicBezTo>
                  <a:cubicBezTo>
                    <a:pt x="1" y="1451"/>
                    <a:pt x="312" y="1848"/>
                    <a:pt x="746" y="1966"/>
                  </a:cubicBezTo>
                  <a:cubicBezTo>
                    <a:pt x="828" y="1637"/>
                    <a:pt x="871" y="1295"/>
                    <a:pt x="871" y="942"/>
                  </a:cubicBezTo>
                  <a:cubicBezTo>
                    <a:pt x="871" y="619"/>
                    <a:pt x="834" y="303"/>
                    <a:pt x="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98"/>
            <p:cNvSpPr/>
            <p:nvPr/>
          </p:nvSpPr>
          <p:spPr>
            <a:xfrm>
              <a:off x="6623202" y="2779106"/>
              <a:ext cx="202054" cy="372668"/>
            </a:xfrm>
            <a:custGeom>
              <a:rect b="b" l="l" r="r" t="t"/>
              <a:pathLst>
                <a:path extrusionOk="0" h="11913" w="6459">
                  <a:moveTo>
                    <a:pt x="6029" y="0"/>
                  </a:moveTo>
                  <a:cubicBezTo>
                    <a:pt x="5929" y="0"/>
                    <a:pt x="5829" y="39"/>
                    <a:pt x="5753" y="115"/>
                  </a:cubicBezTo>
                  <a:lnTo>
                    <a:pt x="153" y="5715"/>
                  </a:lnTo>
                  <a:cubicBezTo>
                    <a:pt x="0" y="5868"/>
                    <a:pt x="0" y="6116"/>
                    <a:pt x="153" y="6269"/>
                  </a:cubicBezTo>
                  <a:lnTo>
                    <a:pt x="5683" y="11799"/>
                  </a:lnTo>
                  <a:cubicBezTo>
                    <a:pt x="5760" y="11876"/>
                    <a:pt x="5861" y="11913"/>
                    <a:pt x="5960" y="11913"/>
                  </a:cubicBezTo>
                  <a:cubicBezTo>
                    <a:pt x="6061" y="11913"/>
                    <a:pt x="6160" y="11875"/>
                    <a:pt x="6237" y="11799"/>
                  </a:cubicBezTo>
                  <a:cubicBezTo>
                    <a:pt x="6390" y="11646"/>
                    <a:pt x="6390" y="11398"/>
                    <a:pt x="6237" y="11245"/>
                  </a:cubicBezTo>
                  <a:lnTo>
                    <a:pt x="4808" y="9815"/>
                  </a:lnTo>
                  <a:cubicBezTo>
                    <a:pt x="5143" y="9670"/>
                    <a:pt x="5454" y="9482"/>
                    <a:pt x="5737" y="9259"/>
                  </a:cubicBezTo>
                  <a:cubicBezTo>
                    <a:pt x="5234" y="8991"/>
                    <a:pt x="4800" y="8610"/>
                    <a:pt x="4466" y="8138"/>
                  </a:cubicBezTo>
                  <a:cubicBezTo>
                    <a:pt x="4022" y="7512"/>
                    <a:pt x="3790" y="6772"/>
                    <a:pt x="3790" y="5999"/>
                  </a:cubicBezTo>
                  <a:cubicBezTo>
                    <a:pt x="3790" y="4593"/>
                    <a:pt x="4581" y="3326"/>
                    <a:pt x="5806" y="2705"/>
                  </a:cubicBezTo>
                  <a:cubicBezTo>
                    <a:pt x="5520" y="2469"/>
                    <a:pt x="5202" y="2270"/>
                    <a:pt x="4858" y="2116"/>
                  </a:cubicBezTo>
                  <a:lnTo>
                    <a:pt x="6307" y="669"/>
                  </a:lnTo>
                  <a:cubicBezTo>
                    <a:pt x="6459" y="516"/>
                    <a:pt x="6459" y="268"/>
                    <a:pt x="6307" y="115"/>
                  </a:cubicBezTo>
                  <a:cubicBezTo>
                    <a:pt x="6230" y="39"/>
                    <a:pt x="6130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4" name="Google Shape;3534;p98"/>
          <p:cNvGrpSpPr/>
          <p:nvPr/>
        </p:nvGrpSpPr>
        <p:grpSpPr>
          <a:xfrm>
            <a:off x="5336565" y="1673565"/>
            <a:ext cx="332971" cy="418122"/>
            <a:chOff x="7384431" y="1337514"/>
            <a:chExt cx="332971" cy="418122"/>
          </a:xfrm>
        </p:grpSpPr>
        <p:sp>
          <p:nvSpPr>
            <p:cNvPr id="3535" name="Google Shape;3535;p98"/>
            <p:cNvSpPr/>
            <p:nvPr/>
          </p:nvSpPr>
          <p:spPr>
            <a:xfrm>
              <a:off x="7508216" y="1579328"/>
              <a:ext cx="28686" cy="44171"/>
            </a:xfrm>
            <a:custGeom>
              <a:rect b="b" l="l" r="r" t="t"/>
              <a:pathLst>
                <a:path extrusionOk="0" h="1412" w="917">
                  <a:moveTo>
                    <a:pt x="917" y="1"/>
                  </a:moveTo>
                  <a:lnTo>
                    <a:pt x="1" y="449"/>
                  </a:lnTo>
                  <a:lnTo>
                    <a:pt x="1" y="1411"/>
                  </a:lnTo>
                  <a:lnTo>
                    <a:pt x="917" y="1005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98"/>
            <p:cNvSpPr/>
            <p:nvPr/>
          </p:nvSpPr>
          <p:spPr>
            <a:xfrm>
              <a:off x="7526172" y="1463833"/>
              <a:ext cx="47362" cy="21960"/>
            </a:xfrm>
            <a:custGeom>
              <a:rect b="b" l="l" r="r" t="t"/>
              <a:pathLst>
                <a:path extrusionOk="0" h="702" w="1514">
                  <a:moveTo>
                    <a:pt x="755" y="1"/>
                  </a:moveTo>
                  <a:lnTo>
                    <a:pt x="1" y="329"/>
                  </a:lnTo>
                  <a:lnTo>
                    <a:pt x="760" y="702"/>
                  </a:lnTo>
                  <a:lnTo>
                    <a:pt x="1514" y="34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98"/>
            <p:cNvSpPr/>
            <p:nvPr/>
          </p:nvSpPr>
          <p:spPr>
            <a:xfrm>
              <a:off x="7508278" y="1494334"/>
              <a:ext cx="28623" cy="44108"/>
            </a:xfrm>
            <a:custGeom>
              <a:rect b="b" l="l" r="r" t="t"/>
              <a:pathLst>
                <a:path extrusionOk="0" h="1410" w="915">
                  <a:moveTo>
                    <a:pt x="1" y="0"/>
                  </a:moveTo>
                  <a:lnTo>
                    <a:pt x="1" y="1004"/>
                  </a:lnTo>
                  <a:lnTo>
                    <a:pt x="915" y="1410"/>
                  </a:lnTo>
                  <a:lnTo>
                    <a:pt x="915" y="4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98"/>
            <p:cNvSpPr/>
            <p:nvPr/>
          </p:nvSpPr>
          <p:spPr>
            <a:xfrm>
              <a:off x="7384431" y="1337514"/>
              <a:ext cx="332971" cy="418122"/>
            </a:xfrm>
            <a:custGeom>
              <a:rect b="b" l="l" r="r" t="t"/>
              <a:pathLst>
                <a:path extrusionOk="0" h="13366" w="10644">
                  <a:moveTo>
                    <a:pt x="5993" y="1226"/>
                  </a:moveTo>
                  <a:cubicBezTo>
                    <a:pt x="6222" y="1226"/>
                    <a:pt x="6408" y="1412"/>
                    <a:pt x="6408" y="1642"/>
                  </a:cubicBezTo>
                  <a:cubicBezTo>
                    <a:pt x="6408" y="1870"/>
                    <a:pt x="6222" y="2057"/>
                    <a:pt x="5993" y="2057"/>
                  </a:cubicBezTo>
                  <a:lnTo>
                    <a:pt x="4596" y="2057"/>
                  </a:lnTo>
                  <a:cubicBezTo>
                    <a:pt x="4366" y="2057"/>
                    <a:pt x="4180" y="1870"/>
                    <a:pt x="4180" y="1642"/>
                  </a:cubicBezTo>
                  <a:cubicBezTo>
                    <a:pt x="4180" y="1413"/>
                    <a:pt x="4366" y="1226"/>
                    <a:pt x="4596" y="1226"/>
                  </a:cubicBezTo>
                  <a:close/>
                  <a:moveTo>
                    <a:pt x="5286" y="3170"/>
                  </a:moveTo>
                  <a:cubicBezTo>
                    <a:pt x="5345" y="3170"/>
                    <a:pt x="5404" y="3182"/>
                    <a:pt x="5458" y="3207"/>
                  </a:cubicBezTo>
                  <a:lnTo>
                    <a:pt x="7207" y="3998"/>
                  </a:lnTo>
                  <a:cubicBezTo>
                    <a:pt x="7336" y="4058"/>
                    <a:pt x="7453" y="4197"/>
                    <a:pt x="7452" y="4378"/>
                  </a:cubicBezTo>
                  <a:lnTo>
                    <a:pt x="7452" y="6023"/>
                  </a:lnTo>
                  <a:lnTo>
                    <a:pt x="8957" y="6716"/>
                  </a:lnTo>
                  <a:cubicBezTo>
                    <a:pt x="9085" y="6777"/>
                    <a:pt x="9201" y="6915"/>
                    <a:pt x="9199" y="7095"/>
                  </a:cubicBezTo>
                  <a:lnTo>
                    <a:pt x="9199" y="9004"/>
                  </a:lnTo>
                  <a:lnTo>
                    <a:pt x="9201" y="9004"/>
                  </a:lnTo>
                  <a:cubicBezTo>
                    <a:pt x="9201" y="9168"/>
                    <a:pt x="9104" y="9317"/>
                    <a:pt x="8953" y="9383"/>
                  </a:cubicBezTo>
                  <a:lnTo>
                    <a:pt x="7204" y="10161"/>
                  </a:lnTo>
                  <a:cubicBezTo>
                    <a:pt x="7160" y="10176"/>
                    <a:pt x="7105" y="10198"/>
                    <a:pt x="7034" y="10198"/>
                  </a:cubicBezTo>
                  <a:cubicBezTo>
                    <a:pt x="6986" y="10198"/>
                    <a:pt x="6930" y="10188"/>
                    <a:pt x="6866" y="10161"/>
                  </a:cubicBezTo>
                  <a:lnTo>
                    <a:pt x="5289" y="9459"/>
                  </a:lnTo>
                  <a:lnTo>
                    <a:pt x="3709" y="10161"/>
                  </a:lnTo>
                  <a:cubicBezTo>
                    <a:pt x="3666" y="10176"/>
                    <a:pt x="3610" y="10198"/>
                    <a:pt x="3538" y="10198"/>
                  </a:cubicBezTo>
                  <a:cubicBezTo>
                    <a:pt x="3490" y="10198"/>
                    <a:pt x="3435" y="10188"/>
                    <a:pt x="3371" y="10161"/>
                  </a:cubicBezTo>
                  <a:lnTo>
                    <a:pt x="1624" y="9383"/>
                  </a:lnTo>
                  <a:cubicBezTo>
                    <a:pt x="1474" y="9317"/>
                    <a:pt x="1377" y="9168"/>
                    <a:pt x="1377" y="9004"/>
                  </a:cubicBezTo>
                  <a:lnTo>
                    <a:pt x="1377" y="7064"/>
                  </a:lnTo>
                  <a:cubicBezTo>
                    <a:pt x="1378" y="6921"/>
                    <a:pt x="1458" y="6755"/>
                    <a:pt x="1624" y="6683"/>
                  </a:cubicBezTo>
                  <a:lnTo>
                    <a:pt x="3125" y="6017"/>
                  </a:lnTo>
                  <a:lnTo>
                    <a:pt x="3125" y="4347"/>
                  </a:lnTo>
                  <a:cubicBezTo>
                    <a:pt x="3125" y="4203"/>
                    <a:pt x="3207" y="4037"/>
                    <a:pt x="3375" y="3966"/>
                  </a:cubicBezTo>
                  <a:lnTo>
                    <a:pt x="5121" y="3205"/>
                  </a:lnTo>
                  <a:cubicBezTo>
                    <a:pt x="5173" y="3181"/>
                    <a:pt x="5230" y="3170"/>
                    <a:pt x="5286" y="3170"/>
                  </a:cubicBezTo>
                  <a:close/>
                  <a:moveTo>
                    <a:pt x="5294" y="11285"/>
                  </a:moveTo>
                  <a:cubicBezTo>
                    <a:pt x="5525" y="11285"/>
                    <a:pt x="5714" y="11473"/>
                    <a:pt x="5714" y="11705"/>
                  </a:cubicBezTo>
                  <a:cubicBezTo>
                    <a:pt x="5714" y="11937"/>
                    <a:pt x="5526" y="12124"/>
                    <a:pt x="5294" y="12124"/>
                  </a:cubicBezTo>
                  <a:cubicBezTo>
                    <a:pt x="5063" y="12124"/>
                    <a:pt x="4875" y="11937"/>
                    <a:pt x="4875" y="11705"/>
                  </a:cubicBezTo>
                  <a:cubicBezTo>
                    <a:pt x="4875" y="11474"/>
                    <a:pt x="5062" y="11285"/>
                    <a:pt x="5294" y="11285"/>
                  </a:cubicBezTo>
                  <a:close/>
                  <a:moveTo>
                    <a:pt x="839" y="0"/>
                  </a:moveTo>
                  <a:cubicBezTo>
                    <a:pt x="375" y="0"/>
                    <a:pt x="0" y="376"/>
                    <a:pt x="0" y="841"/>
                  </a:cubicBezTo>
                  <a:lnTo>
                    <a:pt x="0" y="12525"/>
                  </a:lnTo>
                  <a:cubicBezTo>
                    <a:pt x="0" y="12989"/>
                    <a:pt x="375" y="13366"/>
                    <a:pt x="839" y="13366"/>
                  </a:cubicBezTo>
                  <a:lnTo>
                    <a:pt x="9803" y="13366"/>
                  </a:lnTo>
                  <a:cubicBezTo>
                    <a:pt x="10268" y="13366"/>
                    <a:pt x="10644" y="12989"/>
                    <a:pt x="10644" y="12525"/>
                  </a:cubicBezTo>
                  <a:lnTo>
                    <a:pt x="10644" y="841"/>
                  </a:lnTo>
                  <a:cubicBezTo>
                    <a:pt x="10644" y="376"/>
                    <a:pt x="10268" y="0"/>
                    <a:pt x="98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98"/>
            <p:cNvSpPr/>
            <p:nvPr/>
          </p:nvSpPr>
          <p:spPr>
            <a:xfrm>
              <a:off x="7471271" y="1548390"/>
              <a:ext cx="47831" cy="22336"/>
            </a:xfrm>
            <a:custGeom>
              <a:rect b="b" l="l" r="r" t="t"/>
              <a:pathLst>
                <a:path extrusionOk="0" h="714" w="1529">
                  <a:moveTo>
                    <a:pt x="766" y="1"/>
                  </a:moveTo>
                  <a:lnTo>
                    <a:pt x="1" y="342"/>
                  </a:lnTo>
                  <a:lnTo>
                    <a:pt x="764" y="714"/>
                  </a:lnTo>
                  <a:lnTo>
                    <a:pt x="1528" y="339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98"/>
            <p:cNvSpPr/>
            <p:nvPr/>
          </p:nvSpPr>
          <p:spPr>
            <a:xfrm>
              <a:off x="7453565" y="1579328"/>
              <a:ext cx="28623" cy="44140"/>
            </a:xfrm>
            <a:custGeom>
              <a:rect b="b" l="l" r="r" t="t"/>
              <a:pathLst>
                <a:path extrusionOk="0" h="1411" w="915">
                  <a:moveTo>
                    <a:pt x="1" y="1"/>
                  </a:moveTo>
                  <a:lnTo>
                    <a:pt x="1" y="1004"/>
                  </a:lnTo>
                  <a:lnTo>
                    <a:pt x="915" y="1410"/>
                  </a:lnTo>
                  <a:lnTo>
                    <a:pt x="915" y="4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98"/>
            <p:cNvSpPr/>
            <p:nvPr/>
          </p:nvSpPr>
          <p:spPr>
            <a:xfrm>
              <a:off x="7617548" y="1579923"/>
              <a:ext cx="28686" cy="43577"/>
            </a:xfrm>
            <a:custGeom>
              <a:rect b="b" l="l" r="r" t="t"/>
              <a:pathLst>
                <a:path extrusionOk="0" h="1393" w="917">
                  <a:moveTo>
                    <a:pt x="916" y="0"/>
                  </a:moveTo>
                  <a:lnTo>
                    <a:pt x="0" y="433"/>
                  </a:lnTo>
                  <a:lnTo>
                    <a:pt x="0" y="1392"/>
                  </a:lnTo>
                  <a:lnTo>
                    <a:pt x="916" y="985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98"/>
            <p:cNvSpPr/>
            <p:nvPr/>
          </p:nvSpPr>
          <p:spPr>
            <a:xfrm>
              <a:off x="7580635" y="1548484"/>
              <a:ext cx="47894" cy="22336"/>
            </a:xfrm>
            <a:custGeom>
              <a:rect b="b" l="l" r="r" t="t"/>
              <a:pathLst>
                <a:path extrusionOk="0" h="714" w="1531">
                  <a:moveTo>
                    <a:pt x="763" y="0"/>
                  </a:moveTo>
                  <a:lnTo>
                    <a:pt x="1" y="339"/>
                  </a:lnTo>
                  <a:lnTo>
                    <a:pt x="767" y="714"/>
                  </a:lnTo>
                  <a:lnTo>
                    <a:pt x="1530" y="354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98"/>
            <p:cNvSpPr/>
            <p:nvPr/>
          </p:nvSpPr>
          <p:spPr>
            <a:xfrm>
              <a:off x="7562897" y="1494897"/>
              <a:ext cx="28717" cy="43545"/>
            </a:xfrm>
            <a:custGeom>
              <a:rect b="b" l="l" r="r" t="t"/>
              <a:pathLst>
                <a:path extrusionOk="0" h="1392" w="918">
                  <a:moveTo>
                    <a:pt x="918" y="1"/>
                  </a:moveTo>
                  <a:lnTo>
                    <a:pt x="0" y="434"/>
                  </a:lnTo>
                  <a:lnTo>
                    <a:pt x="0" y="1392"/>
                  </a:lnTo>
                  <a:lnTo>
                    <a:pt x="353" y="1236"/>
                  </a:lnTo>
                  <a:lnTo>
                    <a:pt x="918" y="986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98"/>
            <p:cNvSpPr/>
            <p:nvPr/>
          </p:nvSpPr>
          <p:spPr>
            <a:xfrm>
              <a:off x="7562929" y="1579359"/>
              <a:ext cx="28655" cy="44140"/>
            </a:xfrm>
            <a:custGeom>
              <a:rect b="b" l="l" r="r" t="t"/>
              <a:pathLst>
                <a:path extrusionOk="0" h="1411" w="916">
                  <a:moveTo>
                    <a:pt x="0" y="1"/>
                  </a:moveTo>
                  <a:lnTo>
                    <a:pt x="0" y="1004"/>
                  </a:lnTo>
                  <a:lnTo>
                    <a:pt x="915" y="1410"/>
                  </a:lnTo>
                  <a:lnTo>
                    <a:pt x="915" y="4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p99"/>
          <p:cNvPicPr preferRelativeResize="0"/>
          <p:nvPr/>
        </p:nvPicPr>
        <p:blipFill rotWithShape="1">
          <a:blip r:embed="rId3">
            <a:alphaModFix/>
          </a:blip>
          <a:srcRect b="0" l="0" r="7655" t="0"/>
          <a:stretch/>
        </p:blipFill>
        <p:spPr>
          <a:xfrm>
            <a:off x="348463" y="1071225"/>
            <a:ext cx="8339575" cy="30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4" name="Google Shape;355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00" y="979375"/>
            <a:ext cx="8643576" cy="29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9" name="Google Shape;355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9" cy="3245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60" name="Google Shape;3560;p101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Activate "Docker Bearer Token Realm" in realms,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102"/>
          <p:cNvSpPr txBox="1"/>
          <p:nvPr/>
        </p:nvSpPr>
        <p:spPr>
          <a:xfrm>
            <a:off x="294100" y="348825"/>
            <a:ext cx="666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After successfully running to pipeline</a:t>
            </a:r>
            <a:endParaRPr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3566" name="Google Shape;356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500" y="1486325"/>
            <a:ext cx="292472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7" name="Google Shape;356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00" y="1486325"/>
            <a:ext cx="3473604" cy="33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03"/>
          <p:cNvSpPr txBox="1"/>
          <p:nvPr>
            <p:ph type="title"/>
          </p:nvPr>
        </p:nvSpPr>
        <p:spPr>
          <a:xfrm>
            <a:off x="436150" y="2375950"/>
            <a:ext cx="48144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Deployment </a:t>
            </a:r>
            <a:r>
              <a:rPr lang="en" sz="4800"/>
              <a:t>pipeline</a:t>
            </a:r>
            <a:endParaRPr sz="4800"/>
          </a:p>
        </p:txBody>
      </p:sp>
      <p:sp>
        <p:nvSpPr>
          <p:cNvPr id="3573" name="Google Shape;3573;p103"/>
          <p:cNvSpPr txBox="1"/>
          <p:nvPr>
            <p:ph idx="2" type="title"/>
          </p:nvPr>
        </p:nvSpPr>
        <p:spPr>
          <a:xfrm>
            <a:off x="1650501" y="1231500"/>
            <a:ext cx="159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574" name="Google Shape;3574;p103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3575" name="Google Shape;3575;p103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3576" name="Google Shape;3576;p103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rect b="b" l="l" r="r" t="t"/>
                <a:pathLst>
                  <a:path extrusionOk="0" h="32737" w="63224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7" name="Google Shape;3577;p103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rect b="b" l="l" r="r" t="t"/>
                <a:pathLst>
                  <a:path extrusionOk="0" fill="none" h="16567" w="40792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103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rect b="b" l="l" r="r" t="t"/>
                <a:pathLst>
                  <a:path extrusionOk="0" h="26171" w="42768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9" name="Google Shape;3579;p103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rect b="b" l="l" r="r" t="t"/>
                <a:pathLst>
                  <a:path extrusionOk="0" h="85291" w="67236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0" name="Google Shape;3580;p103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rect b="b" l="l" r="r" t="t"/>
                <a:pathLst>
                  <a:path extrusionOk="0" fill="none" h="27722" w="44561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1" name="Google Shape;3581;p103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rect b="b" l="l" r="r" t="t"/>
                <a:pathLst>
                  <a:path extrusionOk="0" h="45883" w="43284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2" name="Google Shape;3582;p103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rect b="b" l="l" r="r" t="t"/>
                <a:pathLst>
                  <a:path extrusionOk="0" h="10032" w="5685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3" name="Google Shape;3583;p103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rect b="b" l="l" r="r" t="t"/>
                <a:pathLst>
                  <a:path extrusionOk="0" h="27174" w="22645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4" name="Google Shape;3584;p103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rect b="b" l="l" r="r" t="t"/>
                <a:pathLst>
                  <a:path extrusionOk="0" h="25564" w="15077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5" name="Google Shape;3585;p103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rect b="b" l="l" r="r" t="t"/>
                <a:pathLst>
                  <a:path extrusionOk="0" h="13892" w="9818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6" name="Google Shape;3586;p103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rect b="b" l="l" r="r" t="t"/>
                <a:pathLst>
                  <a:path extrusionOk="0" h="56962" w="25381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7" name="Google Shape;3587;p103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rect b="b" l="l" r="r" t="t"/>
                <a:pathLst>
                  <a:path extrusionOk="0" h="42858" w="49941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8" name="Google Shape;3588;p103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rect b="b" l="l" r="r" t="t"/>
                <a:pathLst>
                  <a:path extrusionOk="0" fill="none" h="11521" w="42494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9" name="Google Shape;3589;p103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rect b="b" l="l" r="r" t="t"/>
                <a:pathLst>
                  <a:path extrusionOk="0" h="25169" w="32038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0" name="Google Shape;3590;p103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rect b="b" l="l" r="r" t="t"/>
                <a:pathLst>
                  <a:path extrusionOk="0" h="93255" w="65868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1" name="Google Shape;3591;p103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rect b="b" l="l" r="r" t="t"/>
                <a:pathLst>
                  <a:path extrusionOk="0" fill="none" h="3345" w="55473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2" name="Google Shape;3592;p103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rect b="b" l="l" r="r" t="t"/>
                <a:pathLst>
                  <a:path extrusionOk="0" h="12220" w="19971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3" name="Google Shape;3593;p103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rect b="b" l="l" r="r" t="t"/>
                <a:pathLst>
                  <a:path extrusionOk="0" h="26384" w="11339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4" name="Google Shape;3594;p103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rect b="b" l="l" r="r" t="t"/>
                <a:pathLst>
                  <a:path extrusionOk="0" h="13797" w="11369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5" name="Google Shape;3595;p103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rect b="b" l="l" r="r" t="t"/>
                <a:pathLst>
                  <a:path extrusionOk="0" h="41582" w="34378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6" name="Google Shape;3596;p103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rect b="b" l="l" r="r" t="t"/>
                <a:pathLst>
                  <a:path extrusionOk="0" h="4348" w="1301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7" name="Google Shape;3597;p103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rect b="b" l="l" r="r" t="t"/>
                <a:pathLst>
                  <a:path extrusionOk="0" h="54683" w="37722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8" name="Google Shape;3598;p103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rect b="b" l="l" r="r" t="t"/>
                <a:pathLst>
                  <a:path extrusionOk="0" h="11764" w="9606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9" name="Google Shape;3599;p103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rect b="b" l="l" r="r" t="t"/>
                <a:pathLst>
                  <a:path extrusionOk="0" fill="none" h="9363" w="1754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cap="flat" cmpd="sng" w="12150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0" name="Google Shape;3600;p103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rect b="b" l="l" r="r" t="t"/>
                <a:pathLst>
                  <a:path extrusionOk="0" h="3740" w="5624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1" name="Google Shape;3601;p103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rect b="b" l="l" r="r" t="t"/>
                <a:pathLst>
                  <a:path extrusionOk="0" h="3405" w="535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2" name="Google Shape;3602;p103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3" name="Google Shape;3603;p103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4" name="Google Shape;3604;p103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rect b="b" l="l" r="r" t="t"/>
                <a:pathLst>
                  <a:path extrusionOk="0" h="11733" w="7417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5" name="Google Shape;3605;p103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6" name="Google Shape;3606;p103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rect b="b" l="l" r="r" t="t"/>
                <a:pathLst>
                  <a:path extrusionOk="0" h="12129" w="6992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7" name="Google Shape;3607;p103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rect b="b" l="l" r="r" t="t"/>
                <a:pathLst>
                  <a:path extrusionOk="0" h="10883" w="5746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8" name="Google Shape;3608;p103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rect b="b" l="l" r="r" t="t"/>
                <a:pathLst>
                  <a:path extrusionOk="0" h="11733" w="7418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9" name="Google Shape;3609;p103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rect b="b" l="l" r="r" t="t"/>
                <a:pathLst>
                  <a:path extrusionOk="0" h="7326" w="453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0" name="Google Shape;3610;p103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rect b="b" l="l" r="r" t="t"/>
                <a:pathLst>
                  <a:path extrusionOk="0" h="16870" w="38117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1" name="Google Shape;3611;p103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rect b="b" l="l" r="r" t="t"/>
                <a:pathLst>
                  <a:path extrusionOk="0" fill="none" h="8420" w="38117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cap="flat" cmpd="sng" w="9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2" name="Google Shape;3612;p103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rect b="b" l="l" r="r" t="t"/>
                <a:pathLst>
                  <a:path extrusionOk="0" h="14196" w="35472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rgbClr val="1F1E2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3" name="Google Shape;3613;p103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rect b="b" l="l" r="r" t="t"/>
                <a:pathLst>
                  <a:path extrusionOk="0" h="13953" w="3456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4" name="Google Shape;3614;p103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rect b="b" l="l" r="r" t="t"/>
                <a:pathLst>
                  <a:path extrusionOk="0" h="3375" w="63498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5" name="Google Shape;3615;p103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rect b="b" l="l" r="r" t="t"/>
                <a:pathLst>
                  <a:path extrusionOk="0" h="3375" w="6444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6" name="Google Shape;3616;p103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rect b="b" l="l" r="r" t="t"/>
                <a:pathLst>
                  <a:path extrusionOk="0" h="3375" w="6517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7" name="Google Shape;3617;p103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rect b="b" l="l" r="r" t="t"/>
                <a:pathLst>
                  <a:path extrusionOk="0" h="3375" w="65656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8" name="Google Shape;3618;p103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rect b="b" l="l" r="r" t="t"/>
                <a:pathLst>
                  <a:path extrusionOk="0" h="3375" w="65868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9" name="Google Shape;3619;p103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rect b="b" l="l" r="r" t="t"/>
                <a:pathLst>
                  <a:path extrusionOk="0" h="3374" w="65899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0" name="Google Shape;3620;p103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rect b="b" l="l" r="r" t="t"/>
                <a:pathLst>
                  <a:path extrusionOk="0" h="3375" w="65777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1" name="Google Shape;3621;p103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529"/>
                    </a:srgbClr>
                  </a:gs>
                  <a:gs pos="100000">
                    <a:srgbClr val="84BDE7">
                      <a:alpha val="980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2" name="Google Shape;3622;p103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rect b="b" l="l" r="r" t="t"/>
                <a:pathLst>
                  <a:path extrusionOk="0" fill="none" h="99213" w="141068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cap="flat" cmpd="sng" w="220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3" name="Google Shape;3623;p103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rect b="b" l="l" r="r" t="t"/>
                <a:pathLst>
                  <a:path extrusionOk="0" fill="none" h="50610" w="25291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4" name="Google Shape;3624;p103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rect b="b" l="l" r="r" t="t"/>
                <a:pathLst>
                  <a:path extrusionOk="0" fill="none" h="41643" w="20822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5" name="Google Shape;3625;p103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rect b="b" l="l" r="r" t="t"/>
                <a:pathLst>
                  <a:path extrusionOk="0" fill="none" h="32737" w="16385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6" name="Google Shape;3626;p103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rect b="b" l="l" r="r" t="t"/>
                <a:pathLst>
                  <a:path extrusionOk="0" fill="none" h="23801" w="11885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cap="flat" cmpd="sng" w="2887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7" name="Google Shape;3627;p103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rect b="b" l="l" r="r" t="t"/>
                <a:pathLst>
                  <a:path extrusionOk="0" fill="none" h="16414" w="16384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cap="flat" cmpd="sng" w="28125">
                <a:solidFill>
                  <a:srgbClr val="FFFF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8" name="Google Shape;3628;p103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rect b="b" l="l" r="r" t="t"/>
                <a:pathLst>
                  <a:path extrusionOk="0" h="7746" w="8542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9" name="Google Shape;3629;p103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rect b="b" l="l" r="r" t="t"/>
                <a:pathLst>
                  <a:path extrusionOk="0" h="39667" w="39668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0" name="Google Shape;3630;p103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rect b="b" l="l" r="r" t="t"/>
                <a:pathLst>
                  <a:path extrusionOk="0" h="23253" w="23254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1" name="Google Shape;3631;p103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h="33163" w="48604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2" name="Google Shape;3632;p103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rect b="b" l="l" r="r" t="t"/>
                <a:pathLst>
                  <a:path extrusionOk="0" fill="none" h="33163" w="48604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cap="flat" cmpd="sng" w="987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3" name="Google Shape;3633;p103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rect b="b" l="l" r="r" t="t"/>
                <a:pathLst>
                  <a:path extrusionOk="0" h="3801" w="380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4" name="Google Shape;3634;p103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rect b="b" l="l" r="r" t="t"/>
                <a:pathLst>
                  <a:path extrusionOk="0" h="2129" w="2128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5" name="Google Shape;3635;p103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rect b="b" l="l" r="r" t="t"/>
                <a:pathLst>
                  <a:path extrusionOk="0" h="1643" w="1673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6" name="Google Shape;3636;p103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rect b="b" l="l" r="r" t="t"/>
                <a:pathLst>
                  <a:path extrusionOk="0" h="3800" w="380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7" name="Google Shape;3637;p103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h="13618" w="19879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8" name="Google Shape;3638;p103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rect b="b" l="l" r="r" t="t"/>
                <a:pathLst>
                  <a:path extrusionOk="0" fill="none" h="13618" w="19879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9" name="Google Shape;3639;p103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0" name="Google Shape;3640;p103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rect b="b" l="l" r="r" t="t"/>
                <a:pathLst>
                  <a:path extrusionOk="0" h="912" w="913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1" name="Google Shape;3641;p103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rect b="b" l="l" r="r" t="t"/>
                <a:pathLst>
                  <a:path extrusionOk="0" h="670" w="70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2" name="Google Shape;3642;p103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3" name="Google Shape;3643;p103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h="13619" w="1988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4" name="Google Shape;3644;p103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rect b="b" l="l" r="r" t="t"/>
                <a:pathLst>
                  <a:path extrusionOk="0" fill="none" h="13619" w="1988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9D9FA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5" name="Google Shape;3645;p103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6" name="Google Shape;3646;p103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rect b="b" l="l" r="r" t="t"/>
                <a:pathLst>
                  <a:path extrusionOk="0" h="913" w="913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7" name="Google Shape;3647;p103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rect b="b" l="l" r="r" t="t"/>
                <a:pathLst>
                  <a:path extrusionOk="0" h="670" w="701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8" name="Google Shape;3648;p103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rect b="b" l="l" r="r" t="t"/>
                <a:pathLst>
                  <a:path extrusionOk="0" h="1520" w="1521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49" name="Google Shape;3649;p103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3650" name="Google Shape;3650;p103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rect b="b" l="l" r="r" t="t"/>
                <a:pathLst>
                  <a:path extrusionOk="0" h="2503" w="2503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51" name="Google Shape;3651;p103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3652" name="Google Shape;3652;p103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rect b="b" l="l" r="r" t="t"/>
                  <a:pathLst>
                    <a:path extrusionOk="0" h="3103" w="3103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3" name="Google Shape;3653;p103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rect b="b" l="l" r="r" t="t"/>
                  <a:pathLst>
                    <a:path extrusionOk="0" h="3104" w="307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4" name="Google Shape;3654;p103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rect b="b" l="l" r="r" t="t"/>
                  <a:pathLst>
                    <a:path extrusionOk="0" h="7740" w="568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5" name="Google Shape;3655;p103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rect b="b" l="l" r="r" t="t"/>
                  <a:pathLst>
                    <a:path extrusionOk="0" h="568" w="774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656" name="Google Shape;3656;p103"/>
            <p:cNvGrpSpPr/>
            <p:nvPr/>
          </p:nvGrpSpPr>
          <p:grpSpPr>
            <a:xfrm flipH="1">
              <a:off x="7976237" y="605862"/>
              <a:ext cx="850753" cy="850724"/>
              <a:chOff x="780950" y="891300"/>
              <a:chExt cx="727575" cy="727550"/>
            </a:xfrm>
          </p:grpSpPr>
          <p:sp>
            <p:nvSpPr>
              <p:cNvPr id="3657" name="Google Shape;3657;p103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rect b="b" l="l" r="r" t="t"/>
                <a:pathLst>
                  <a:path extrusionOk="0" h="11128" w="6145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8" name="Google Shape;3658;p103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rect b="b" l="l" r="r" t="t"/>
                <a:pathLst>
                  <a:path extrusionOk="0" h="5517" w="3557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9" name="Google Shape;3659;p103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rect b="b" l="l" r="r" t="t"/>
                <a:pathLst>
                  <a:path extrusionOk="0" h="5231" w="17519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p103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rect b="b" l="l" r="r" t="t"/>
                <a:pathLst>
                  <a:path extrusionOk="0" h="15903" w="527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1" name="Google Shape;3661;p103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rect b="b" l="l" r="r" t="t"/>
                <a:pathLst>
                  <a:path extrusionOk="0" h="2930" w="6677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2" name="Google Shape;3662;p103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rect b="b" l="l" r="r" t="t"/>
                <a:pathLst>
                  <a:path extrusionOk="0" h="17785" w="17786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103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rect b="b" l="l" r="r" t="t"/>
                <a:pathLst>
                  <a:path extrusionOk="0" h="11509" w="934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4" name="Google Shape;3664;p103"/>
            <p:cNvGrpSpPr/>
            <p:nvPr/>
          </p:nvGrpSpPr>
          <p:grpSpPr>
            <a:xfrm flipH="1">
              <a:off x="7025713" y="1287023"/>
              <a:ext cx="376456" cy="657790"/>
              <a:chOff x="983525" y="1693500"/>
              <a:chExt cx="321950" cy="562550"/>
            </a:xfrm>
          </p:grpSpPr>
          <p:sp>
            <p:nvSpPr>
              <p:cNvPr id="3665" name="Google Shape;3665;p103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rect b="b" l="l" r="r" t="t"/>
                <a:pathLst>
                  <a:path extrusionOk="0" h="1028" w="12878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6" name="Google Shape;3666;p103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rect b="b" l="l" r="r" t="t"/>
                <a:pathLst>
                  <a:path extrusionOk="0" h="1028" w="7267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103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rect b="b" l="l" r="r" t="t"/>
                <a:pathLst>
                  <a:path extrusionOk="0" h="1028" w="3919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8" name="Google Shape;3668;p103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rect b="b" l="l" r="r" t="t"/>
                <a:pathLst>
                  <a:path extrusionOk="0" h="1028" w="2835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9" name="Google Shape;3669;p103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rect b="b" l="l" r="r" t="t"/>
                <a:pathLst>
                  <a:path extrusionOk="0" h="1028" w="7837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0" name="Google Shape;3670;p103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rect b="b" l="l" r="r" t="t"/>
                <a:pathLst>
                  <a:path extrusionOk="0" h="1028" w="8351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1" name="Google Shape;3671;p103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2" name="Google Shape;3672;p103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rect b="b" l="l" r="r" t="t"/>
                <a:pathLst>
                  <a:path extrusionOk="0" h="1009" w="9797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3" name="Google Shape;3673;p103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rect b="b" l="l" r="r" t="t"/>
                <a:pathLst>
                  <a:path extrusionOk="0" h="1028" w="9797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4" name="Google Shape;3674;p103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rect b="b" l="l" r="r" t="t"/>
                <a:pathLst>
                  <a:path extrusionOk="0" h="1028" w="6715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5" name="Google Shape;3675;p103"/>
            <p:cNvGrpSpPr/>
            <p:nvPr/>
          </p:nvGrpSpPr>
          <p:grpSpPr>
            <a:xfrm>
              <a:off x="4689056" y="170858"/>
              <a:ext cx="2199586" cy="1906939"/>
              <a:chOff x="7383006" y="651608"/>
              <a:chExt cx="2199586" cy="1906939"/>
            </a:xfrm>
          </p:grpSpPr>
          <p:sp>
            <p:nvSpPr>
              <p:cNvPr id="3676" name="Google Shape;3676;p103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rect b="b" l="l" r="r" t="t"/>
                <a:pathLst>
                  <a:path extrusionOk="0" h="32991" w="27988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103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rect b="b" l="l" r="r" t="t"/>
                <a:pathLst>
                  <a:path extrusionOk="0" h="32991" w="27954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8" name="Google Shape;3678;p103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rect b="b" l="l" r="r" t="t"/>
                <a:pathLst>
                  <a:path extrusionOk="0" h="34659" w="3616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9" name="Google Shape;3679;p103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rect b="b" l="l" r="r" t="t"/>
                <a:pathLst>
                  <a:path extrusionOk="0" h="34659" w="36194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103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rect b="b" l="l" r="r" t="t"/>
                <a:pathLst>
                  <a:path extrusionOk="0" h="30356" w="30356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103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rect b="b" l="l" r="r" t="t"/>
                <a:pathLst>
                  <a:path extrusionOk="0" h="14878" w="14278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103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rect b="b" l="l" r="r" t="t"/>
                <a:pathLst>
                  <a:path extrusionOk="0" h="11242" w="14111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3" name="Google Shape;3683;p103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rect b="b" l="l" r="r" t="t"/>
                <a:pathLst>
                  <a:path extrusionOk="0" h="19849" w="19848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84" name="Google Shape;3684;p103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3685" name="Google Shape;3685;p103"/>
            <p:cNvSpPr/>
            <p:nvPr/>
          </p:nvSpPr>
          <p:spPr>
            <a:xfrm>
              <a:off x="1072397" y="4333585"/>
              <a:ext cx="69145" cy="69145"/>
            </a:xfrm>
            <a:custGeom>
              <a:rect b="b" l="l" r="r" t="t"/>
              <a:pathLst>
                <a:path extrusionOk="0" h="2503" w="2503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6" name="Google Shape;3686;p103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687" name="Google Shape;3687;p103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rect b="b" l="l" r="r" t="t"/>
                <a:pathLst>
                  <a:path extrusionOk="0" h="3103" w="3103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8" name="Google Shape;3688;p103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rect b="b" l="l" r="r" t="t"/>
                <a:pathLst>
                  <a:path extrusionOk="0" h="3104" w="307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9" name="Google Shape;3689;p103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rect b="b" l="l" r="r" t="t"/>
                <a:pathLst>
                  <a:path extrusionOk="0" h="7740" w="568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0" name="Google Shape;3690;p103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rect b="b" l="l" r="r" t="t"/>
                <a:pathLst>
                  <a:path extrusionOk="0" h="568" w="774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91" name="Google Shape;3691;p103"/>
          <p:cNvGrpSpPr/>
          <p:nvPr/>
        </p:nvGrpSpPr>
        <p:grpSpPr>
          <a:xfrm>
            <a:off x="1476318" y="221824"/>
            <a:ext cx="609540" cy="583574"/>
            <a:chOff x="3105300" y="593625"/>
            <a:chExt cx="256800" cy="245850"/>
          </a:xfrm>
        </p:grpSpPr>
        <p:sp>
          <p:nvSpPr>
            <p:cNvPr id="3692" name="Google Shape;3692;p103"/>
            <p:cNvSpPr/>
            <p:nvPr/>
          </p:nvSpPr>
          <p:spPr>
            <a:xfrm>
              <a:off x="3130975" y="695850"/>
              <a:ext cx="109875" cy="109875"/>
            </a:xfrm>
            <a:custGeom>
              <a:rect b="b" l="l" r="r" t="t"/>
              <a:pathLst>
                <a:path extrusionOk="0" h="4395" w="4395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103"/>
            <p:cNvSpPr/>
            <p:nvPr/>
          </p:nvSpPr>
          <p:spPr>
            <a:xfrm>
              <a:off x="3202300" y="765275"/>
              <a:ext cx="74200" cy="74200"/>
            </a:xfrm>
            <a:custGeom>
              <a:rect b="b" l="l" r="r" t="t"/>
              <a:pathLst>
                <a:path extrusionOk="0" h="2968" w="2968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103"/>
            <p:cNvSpPr/>
            <p:nvPr/>
          </p:nvSpPr>
          <p:spPr>
            <a:xfrm>
              <a:off x="3293125" y="652575"/>
              <a:ext cx="68975" cy="68975"/>
            </a:xfrm>
            <a:custGeom>
              <a:rect b="b" l="l" r="r" t="t"/>
              <a:pathLst>
                <a:path extrusionOk="0" h="2759" w="2759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103"/>
            <p:cNvSpPr/>
            <p:nvPr/>
          </p:nvSpPr>
          <p:spPr>
            <a:xfrm>
              <a:off x="3105300" y="593625"/>
              <a:ext cx="35675" cy="35675"/>
            </a:xfrm>
            <a:custGeom>
              <a:rect b="b" l="l" r="r" t="t"/>
              <a:pathLst>
                <a:path extrusionOk="0" h="1427" w="1427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8" name="Google Shape;2388;p50"/>
          <p:cNvGrpSpPr/>
          <p:nvPr/>
        </p:nvGrpSpPr>
        <p:grpSpPr>
          <a:xfrm>
            <a:off x="234577" y="1305247"/>
            <a:ext cx="1131591" cy="1082850"/>
            <a:chOff x="1317586" y="1856572"/>
            <a:chExt cx="749796" cy="717499"/>
          </a:xfrm>
        </p:grpSpPr>
        <p:sp>
          <p:nvSpPr>
            <p:cNvPr id="2389" name="Google Shape;2389;p50"/>
            <p:cNvSpPr/>
            <p:nvPr/>
          </p:nvSpPr>
          <p:spPr>
            <a:xfrm>
              <a:off x="1317586" y="1891887"/>
              <a:ext cx="710743" cy="682184"/>
            </a:xfrm>
            <a:custGeom>
              <a:rect b="b" l="l" r="r" t="t"/>
              <a:pathLst>
                <a:path extrusionOk="0" h="30289" w="31557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0"/>
            <p:cNvSpPr/>
            <p:nvPr/>
          </p:nvSpPr>
          <p:spPr>
            <a:xfrm>
              <a:off x="1356662" y="1856572"/>
              <a:ext cx="710720" cy="681441"/>
            </a:xfrm>
            <a:custGeom>
              <a:rect b="b" l="l" r="r" t="t"/>
              <a:pathLst>
                <a:path extrusionOk="0" h="30256" w="31556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1" name="Google Shape;2391;p50"/>
          <p:cNvGrpSpPr/>
          <p:nvPr/>
        </p:nvGrpSpPr>
        <p:grpSpPr>
          <a:xfrm>
            <a:off x="3429355" y="3381379"/>
            <a:ext cx="1131591" cy="1082850"/>
            <a:chOff x="1317586" y="1856572"/>
            <a:chExt cx="749796" cy="717499"/>
          </a:xfrm>
        </p:grpSpPr>
        <p:sp>
          <p:nvSpPr>
            <p:cNvPr id="2392" name="Google Shape;2392;p50"/>
            <p:cNvSpPr/>
            <p:nvPr/>
          </p:nvSpPr>
          <p:spPr>
            <a:xfrm>
              <a:off x="1317586" y="1891887"/>
              <a:ext cx="710743" cy="682184"/>
            </a:xfrm>
            <a:custGeom>
              <a:rect b="b" l="l" r="r" t="t"/>
              <a:pathLst>
                <a:path extrusionOk="0" h="30289" w="31557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1356662" y="1856572"/>
              <a:ext cx="710720" cy="681441"/>
            </a:xfrm>
            <a:custGeom>
              <a:rect b="b" l="l" r="r" t="t"/>
              <a:pathLst>
                <a:path extrusionOk="0" h="30256" w="31556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4" name="Google Shape;2394;p50"/>
          <p:cNvSpPr txBox="1"/>
          <p:nvPr>
            <p:ph type="title"/>
          </p:nvPr>
        </p:nvSpPr>
        <p:spPr>
          <a:xfrm>
            <a:off x="1586030" y="1162740"/>
            <a:ext cx="353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Minikube</a:t>
            </a:r>
            <a:endParaRPr/>
          </a:p>
        </p:txBody>
      </p:sp>
      <p:sp>
        <p:nvSpPr>
          <p:cNvPr id="2395" name="Google Shape;2395;p50"/>
          <p:cNvSpPr txBox="1"/>
          <p:nvPr>
            <p:ph idx="2" type="title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Ansible</a:t>
            </a:r>
            <a:endParaRPr/>
          </a:p>
        </p:txBody>
      </p:sp>
      <p:sp>
        <p:nvSpPr>
          <p:cNvPr id="2396" name="Google Shape;2396;p50"/>
          <p:cNvSpPr txBox="1"/>
          <p:nvPr>
            <p:ph idx="1" type="subTitle"/>
          </p:nvPr>
        </p:nvSpPr>
        <p:spPr>
          <a:xfrm>
            <a:off x="4848674" y="3713750"/>
            <a:ext cx="41145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Open-source automation tool.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Uses human-readable YAML for configurations.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97" name="Google Shape;2397;p50"/>
          <p:cNvSpPr txBox="1"/>
          <p:nvPr>
            <p:ph idx="3" type="subTitle"/>
          </p:nvPr>
        </p:nvSpPr>
        <p:spPr>
          <a:xfrm>
            <a:off x="1502801" y="1784725"/>
            <a:ext cx="60993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Sets up a </a:t>
            </a:r>
            <a:r>
              <a:rPr b="1" lang="en">
                <a:solidFill>
                  <a:srgbClr val="FF0000"/>
                </a:solidFill>
                <a:latin typeface="Archivo"/>
                <a:ea typeface="Archivo"/>
                <a:cs typeface="Archivo"/>
                <a:sym typeface="Archivo"/>
              </a:rPr>
              <a:t>single-node Kubernetes cluster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locally.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Ideal for development and testing.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Supports multiple virtualization technologies (e.g., Docker, VirtualBox).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98" name="Google Shape;2398;p50"/>
          <p:cNvSpPr txBox="1"/>
          <p:nvPr>
            <p:ph idx="4"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accent1"/>
                </a:solidFill>
              </a:rPr>
              <a:t>Tools used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399" name="Google Shape;2399;p50"/>
          <p:cNvGrpSpPr/>
          <p:nvPr/>
        </p:nvGrpSpPr>
        <p:grpSpPr>
          <a:xfrm>
            <a:off x="610846" y="1637650"/>
            <a:ext cx="417903" cy="418059"/>
            <a:chOff x="4547452" y="3459594"/>
            <a:chExt cx="417903" cy="418059"/>
          </a:xfrm>
        </p:grpSpPr>
        <p:sp>
          <p:nvSpPr>
            <p:cNvPr id="2400" name="Google Shape;2400;p50"/>
            <p:cNvSpPr/>
            <p:nvPr/>
          </p:nvSpPr>
          <p:spPr>
            <a:xfrm>
              <a:off x="4628474" y="3601054"/>
              <a:ext cx="40824" cy="40855"/>
            </a:xfrm>
            <a:custGeom>
              <a:rect b="b" l="l" r="r" t="t"/>
              <a:pathLst>
                <a:path extrusionOk="0" h="1306" w="1305">
                  <a:moveTo>
                    <a:pt x="653" y="1"/>
                  </a:moveTo>
                  <a:cubicBezTo>
                    <a:pt x="293" y="1"/>
                    <a:pt x="0" y="293"/>
                    <a:pt x="0" y="653"/>
                  </a:cubicBezTo>
                  <a:cubicBezTo>
                    <a:pt x="0" y="1013"/>
                    <a:pt x="293" y="1306"/>
                    <a:pt x="653" y="1306"/>
                  </a:cubicBezTo>
                  <a:cubicBezTo>
                    <a:pt x="1013" y="1306"/>
                    <a:pt x="1305" y="1013"/>
                    <a:pt x="1305" y="653"/>
                  </a:cubicBezTo>
                  <a:cubicBezTo>
                    <a:pt x="1305" y="293"/>
                    <a:pt x="1013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4843166" y="3601054"/>
              <a:ext cx="40886" cy="40855"/>
            </a:xfrm>
            <a:custGeom>
              <a:rect b="b" l="l" r="r" t="t"/>
              <a:pathLst>
                <a:path extrusionOk="0" h="1306" w="1307">
                  <a:moveTo>
                    <a:pt x="653" y="1"/>
                  </a:moveTo>
                  <a:cubicBezTo>
                    <a:pt x="293" y="1"/>
                    <a:pt x="1" y="293"/>
                    <a:pt x="1" y="653"/>
                  </a:cubicBezTo>
                  <a:cubicBezTo>
                    <a:pt x="1" y="1013"/>
                    <a:pt x="293" y="1306"/>
                    <a:pt x="653" y="1306"/>
                  </a:cubicBezTo>
                  <a:cubicBezTo>
                    <a:pt x="1014" y="1306"/>
                    <a:pt x="1307" y="1013"/>
                    <a:pt x="1307" y="653"/>
                  </a:cubicBezTo>
                  <a:cubicBezTo>
                    <a:pt x="1307" y="293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4547452" y="3459594"/>
              <a:ext cx="417903" cy="418059"/>
            </a:xfrm>
            <a:custGeom>
              <a:rect b="b" l="l" r="r" t="t"/>
              <a:pathLst>
                <a:path extrusionOk="0" h="13364" w="13359">
                  <a:moveTo>
                    <a:pt x="1578" y="1560"/>
                  </a:moveTo>
                  <a:cubicBezTo>
                    <a:pt x="1679" y="1560"/>
                    <a:pt x="1779" y="1598"/>
                    <a:pt x="1856" y="1674"/>
                  </a:cubicBezTo>
                  <a:cubicBezTo>
                    <a:pt x="2008" y="1827"/>
                    <a:pt x="2008" y="2076"/>
                    <a:pt x="1856" y="2228"/>
                  </a:cubicBezTo>
                  <a:cubicBezTo>
                    <a:pt x="1779" y="2305"/>
                    <a:pt x="1679" y="2343"/>
                    <a:pt x="1579" y="2343"/>
                  </a:cubicBezTo>
                  <a:cubicBezTo>
                    <a:pt x="1479" y="2343"/>
                    <a:pt x="1379" y="2305"/>
                    <a:pt x="1302" y="2228"/>
                  </a:cubicBezTo>
                  <a:cubicBezTo>
                    <a:pt x="1149" y="2076"/>
                    <a:pt x="1149" y="1827"/>
                    <a:pt x="1302" y="1674"/>
                  </a:cubicBezTo>
                  <a:cubicBezTo>
                    <a:pt x="1378" y="1598"/>
                    <a:pt x="1478" y="1560"/>
                    <a:pt x="1578" y="1560"/>
                  </a:cubicBezTo>
                  <a:close/>
                  <a:moveTo>
                    <a:pt x="11789" y="1560"/>
                  </a:moveTo>
                  <a:cubicBezTo>
                    <a:pt x="11889" y="1560"/>
                    <a:pt x="11990" y="1598"/>
                    <a:pt x="12065" y="1674"/>
                  </a:cubicBezTo>
                  <a:cubicBezTo>
                    <a:pt x="12218" y="1827"/>
                    <a:pt x="12218" y="2076"/>
                    <a:pt x="12065" y="2228"/>
                  </a:cubicBezTo>
                  <a:cubicBezTo>
                    <a:pt x="11990" y="2305"/>
                    <a:pt x="11889" y="2343"/>
                    <a:pt x="11789" y="2343"/>
                  </a:cubicBezTo>
                  <a:cubicBezTo>
                    <a:pt x="11689" y="2343"/>
                    <a:pt x="11588" y="2305"/>
                    <a:pt x="11511" y="2228"/>
                  </a:cubicBezTo>
                  <a:cubicBezTo>
                    <a:pt x="11360" y="2076"/>
                    <a:pt x="11360" y="1827"/>
                    <a:pt x="11511" y="1674"/>
                  </a:cubicBezTo>
                  <a:cubicBezTo>
                    <a:pt x="11588" y="1598"/>
                    <a:pt x="11688" y="1560"/>
                    <a:pt x="11789" y="1560"/>
                  </a:cubicBezTo>
                  <a:close/>
                  <a:moveTo>
                    <a:pt x="4884" y="1560"/>
                  </a:moveTo>
                  <a:cubicBezTo>
                    <a:pt x="5100" y="1560"/>
                    <a:pt x="5275" y="1736"/>
                    <a:pt x="5275" y="1951"/>
                  </a:cubicBezTo>
                  <a:cubicBezTo>
                    <a:pt x="5275" y="2169"/>
                    <a:pt x="5099" y="2343"/>
                    <a:pt x="4884" y="2343"/>
                  </a:cubicBezTo>
                  <a:lnTo>
                    <a:pt x="3005" y="2343"/>
                  </a:lnTo>
                  <a:cubicBezTo>
                    <a:pt x="2787" y="2343"/>
                    <a:pt x="2613" y="2167"/>
                    <a:pt x="2613" y="1951"/>
                  </a:cubicBezTo>
                  <a:cubicBezTo>
                    <a:pt x="2613" y="1735"/>
                    <a:pt x="2789" y="1560"/>
                    <a:pt x="3005" y="1560"/>
                  </a:cubicBezTo>
                  <a:close/>
                  <a:moveTo>
                    <a:pt x="10364" y="1560"/>
                  </a:moveTo>
                  <a:cubicBezTo>
                    <a:pt x="10581" y="1560"/>
                    <a:pt x="10755" y="1736"/>
                    <a:pt x="10755" y="1951"/>
                  </a:cubicBezTo>
                  <a:cubicBezTo>
                    <a:pt x="10755" y="2169"/>
                    <a:pt x="10579" y="2343"/>
                    <a:pt x="10364" y="2343"/>
                  </a:cubicBezTo>
                  <a:lnTo>
                    <a:pt x="8380" y="2343"/>
                  </a:lnTo>
                  <a:cubicBezTo>
                    <a:pt x="8162" y="2343"/>
                    <a:pt x="7988" y="2167"/>
                    <a:pt x="7988" y="1951"/>
                  </a:cubicBezTo>
                  <a:cubicBezTo>
                    <a:pt x="7988" y="1735"/>
                    <a:pt x="8164" y="1560"/>
                    <a:pt x="8380" y="1560"/>
                  </a:cubicBezTo>
                  <a:close/>
                  <a:moveTo>
                    <a:pt x="3243" y="3739"/>
                  </a:moveTo>
                  <a:cubicBezTo>
                    <a:pt x="4033" y="3739"/>
                    <a:pt x="4679" y="4382"/>
                    <a:pt x="4679" y="5175"/>
                  </a:cubicBezTo>
                  <a:cubicBezTo>
                    <a:pt x="4679" y="5966"/>
                    <a:pt x="4035" y="6611"/>
                    <a:pt x="3243" y="6611"/>
                  </a:cubicBezTo>
                  <a:cubicBezTo>
                    <a:pt x="2452" y="6611"/>
                    <a:pt x="1807" y="5967"/>
                    <a:pt x="1807" y="5175"/>
                  </a:cubicBezTo>
                  <a:cubicBezTo>
                    <a:pt x="1808" y="4382"/>
                    <a:pt x="2452" y="3739"/>
                    <a:pt x="3243" y="3739"/>
                  </a:cubicBezTo>
                  <a:close/>
                  <a:moveTo>
                    <a:pt x="10106" y="3739"/>
                  </a:moveTo>
                  <a:cubicBezTo>
                    <a:pt x="10898" y="3739"/>
                    <a:pt x="11542" y="4382"/>
                    <a:pt x="11542" y="5175"/>
                  </a:cubicBezTo>
                  <a:cubicBezTo>
                    <a:pt x="11542" y="5966"/>
                    <a:pt x="10899" y="6611"/>
                    <a:pt x="10106" y="6611"/>
                  </a:cubicBezTo>
                  <a:cubicBezTo>
                    <a:pt x="9315" y="6611"/>
                    <a:pt x="8670" y="5967"/>
                    <a:pt x="8670" y="5175"/>
                  </a:cubicBezTo>
                  <a:cubicBezTo>
                    <a:pt x="8672" y="4382"/>
                    <a:pt x="9315" y="3739"/>
                    <a:pt x="10106" y="3739"/>
                  </a:cubicBezTo>
                  <a:close/>
                  <a:moveTo>
                    <a:pt x="4116" y="7177"/>
                  </a:moveTo>
                  <a:cubicBezTo>
                    <a:pt x="4806" y="7177"/>
                    <a:pt x="5367" y="7739"/>
                    <a:pt x="5367" y="8428"/>
                  </a:cubicBezTo>
                  <a:lnTo>
                    <a:pt x="5367" y="9859"/>
                  </a:lnTo>
                  <a:lnTo>
                    <a:pt x="4584" y="9859"/>
                  </a:lnTo>
                  <a:lnTo>
                    <a:pt x="4584" y="8428"/>
                  </a:lnTo>
                  <a:cubicBezTo>
                    <a:pt x="4584" y="8171"/>
                    <a:pt x="4374" y="7960"/>
                    <a:pt x="4116" y="7960"/>
                  </a:cubicBezTo>
                  <a:lnTo>
                    <a:pt x="2371" y="7960"/>
                  </a:lnTo>
                  <a:cubicBezTo>
                    <a:pt x="2113" y="7960"/>
                    <a:pt x="1903" y="8171"/>
                    <a:pt x="1903" y="8428"/>
                  </a:cubicBezTo>
                  <a:lnTo>
                    <a:pt x="1903" y="9859"/>
                  </a:lnTo>
                  <a:lnTo>
                    <a:pt x="1279" y="9859"/>
                  </a:lnTo>
                  <a:cubicBezTo>
                    <a:pt x="1223" y="9859"/>
                    <a:pt x="1169" y="9849"/>
                    <a:pt x="1119" y="9832"/>
                  </a:cubicBezTo>
                  <a:lnTo>
                    <a:pt x="1119" y="8428"/>
                  </a:lnTo>
                  <a:cubicBezTo>
                    <a:pt x="1119" y="7739"/>
                    <a:pt x="1680" y="7177"/>
                    <a:pt x="2371" y="7177"/>
                  </a:cubicBezTo>
                  <a:close/>
                  <a:moveTo>
                    <a:pt x="7084" y="784"/>
                  </a:moveTo>
                  <a:lnTo>
                    <a:pt x="7084" y="9859"/>
                  </a:lnTo>
                  <a:lnTo>
                    <a:pt x="6300" y="9859"/>
                  </a:lnTo>
                  <a:lnTo>
                    <a:pt x="6300" y="784"/>
                  </a:lnTo>
                  <a:close/>
                  <a:moveTo>
                    <a:pt x="10978" y="7177"/>
                  </a:moveTo>
                  <a:cubicBezTo>
                    <a:pt x="11668" y="7177"/>
                    <a:pt x="12230" y="7739"/>
                    <a:pt x="12230" y="8428"/>
                  </a:cubicBezTo>
                  <a:lnTo>
                    <a:pt x="12230" y="9836"/>
                  </a:lnTo>
                  <a:cubicBezTo>
                    <a:pt x="12182" y="9852"/>
                    <a:pt x="12132" y="9859"/>
                    <a:pt x="12080" y="9859"/>
                  </a:cubicBezTo>
                  <a:lnTo>
                    <a:pt x="11447" y="9859"/>
                  </a:lnTo>
                  <a:lnTo>
                    <a:pt x="11447" y="8428"/>
                  </a:lnTo>
                  <a:cubicBezTo>
                    <a:pt x="11447" y="8171"/>
                    <a:pt x="11237" y="7960"/>
                    <a:pt x="10978" y="7960"/>
                  </a:cubicBezTo>
                  <a:lnTo>
                    <a:pt x="9233" y="7960"/>
                  </a:lnTo>
                  <a:cubicBezTo>
                    <a:pt x="8976" y="7960"/>
                    <a:pt x="8765" y="8171"/>
                    <a:pt x="8765" y="8428"/>
                  </a:cubicBezTo>
                  <a:lnTo>
                    <a:pt x="8765" y="9859"/>
                  </a:lnTo>
                  <a:lnTo>
                    <a:pt x="7982" y="9859"/>
                  </a:lnTo>
                  <a:lnTo>
                    <a:pt x="7982" y="8428"/>
                  </a:lnTo>
                  <a:cubicBezTo>
                    <a:pt x="7982" y="7739"/>
                    <a:pt x="8543" y="7177"/>
                    <a:pt x="9233" y="7177"/>
                  </a:cubicBezTo>
                  <a:close/>
                  <a:moveTo>
                    <a:pt x="1279" y="0"/>
                  </a:moveTo>
                  <a:cubicBezTo>
                    <a:pt x="575" y="0"/>
                    <a:pt x="0" y="575"/>
                    <a:pt x="0" y="1279"/>
                  </a:cubicBezTo>
                  <a:lnTo>
                    <a:pt x="0" y="9363"/>
                  </a:lnTo>
                  <a:cubicBezTo>
                    <a:pt x="0" y="10068"/>
                    <a:pt x="575" y="10643"/>
                    <a:pt x="1279" y="10643"/>
                  </a:cubicBezTo>
                  <a:lnTo>
                    <a:pt x="4620" y="10643"/>
                  </a:lnTo>
                  <a:lnTo>
                    <a:pt x="4315" y="12581"/>
                  </a:lnTo>
                  <a:lnTo>
                    <a:pt x="3590" y="12581"/>
                  </a:lnTo>
                  <a:cubicBezTo>
                    <a:pt x="3374" y="12581"/>
                    <a:pt x="3200" y="12757"/>
                    <a:pt x="3200" y="12972"/>
                  </a:cubicBezTo>
                  <a:cubicBezTo>
                    <a:pt x="3200" y="13189"/>
                    <a:pt x="3375" y="13363"/>
                    <a:pt x="3590" y="13363"/>
                  </a:cubicBezTo>
                  <a:lnTo>
                    <a:pt x="9792" y="13363"/>
                  </a:lnTo>
                  <a:cubicBezTo>
                    <a:pt x="10009" y="13363"/>
                    <a:pt x="10183" y="13188"/>
                    <a:pt x="10183" y="12972"/>
                  </a:cubicBezTo>
                  <a:cubicBezTo>
                    <a:pt x="10183" y="12756"/>
                    <a:pt x="10008" y="12581"/>
                    <a:pt x="9792" y="12581"/>
                  </a:cubicBezTo>
                  <a:lnTo>
                    <a:pt x="9018" y="12581"/>
                  </a:lnTo>
                  <a:lnTo>
                    <a:pt x="8745" y="10643"/>
                  </a:lnTo>
                  <a:lnTo>
                    <a:pt x="12079" y="10643"/>
                  </a:lnTo>
                  <a:cubicBezTo>
                    <a:pt x="12783" y="10643"/>
                    <a:pt x="13358" y="10068"/>
                    <a:pt x="13358" y="9363"/>
                  </a:cubicBezTo>
                  <a:lnTo>
                    <a:pt x="13358" y="1279"/>
                  </a:lnTo>
                  <a:cubicBezTo>
                    <a:pt x="13359" y="575"/>
                    <a:pt x="12787" y="0"/>
                    <a:pt x="1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3" name="Google Shape;2403;p50"/>
          <p:cNvGrpSpPr/>
          <p:nvPr/>
        </p:nvGrpSpPr>
        <p:grpSpPr>
          <a:xfrm>
            <a:off x="3824970" y="3713751"/>
            <a:ext cx="418091" cy="418091"/>
            <a:chOff x="5923288" y="3459625"/>
            <a:chExt cx="418091" cy="418091"/>
          </a:xfrm>
        </p:grpSpPr>
        <p:sp>
          <p:nvSpPr>
            <p:cNvPr id="2404" name="Google Shape;2404;p50"/>
            <p:cNvSpPr/>
            <p:nvPr/>
          </p:nvSpPr>
          <p:spPr>
            <a:xfrm>
              <a:off x="6011629" y="3747393"/>
              <a:ext cx="41919" cy="41919"/>
            </a:xfrm>
            <a:custGeom>
              <a:rect b="b" l="l" r="r" t="t"/>
              <a:pathLst>
                <a:path extrusionOk="0" h="1340" w="134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6100472" y="3636747"/>
              <a:ext cx="63722" cy="63722"/>
            </a:xfrm>
            <a:custGeom>
              <a:rect b="b" l="l" r="r" t="t"/>
              <a:pathLst>
                <a:path extrusionOk="0" h="2037" w="2037">
                  <a:moveTo>
                    <a:pt x="1019" y="1"/>
                  </a:moveTo>
                  <a:cubicBezTo>
                    <a:pt x="457" y="1"/>
                    <a:pt x="0" y="457"/>
                    <a:pt x="0" y="1019"/>
                  </a:cubicBezTo>
                  <a:cubicBezTo>
                    <a:pt x="0" y="1580"/>
                    <a:pt x="457" y="2037"/>
                    <a:pt x="1019" y="2037"/>
                  </a:cubicBezTo>
                  <a:cubicBezTo>
                    <a:pt x="1580" y="2037"/>
                    <a:pt x="2036" y="1580"/>
                    <a:pt x="2036" y="1019"/>
                  </a:cubicBezTo>
                  <a:cubicBezTo>
                    <a:pt x="2036" y="458"/>
                    <a:pt x="1580" y="1"/>
                    <a:pt x="1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5976468" y="3653796"/>
              <a:ext cx="29687" cy="29687"/>
            </a:xfrm>
            <a:custGeom>
              <a:rect b="b" l="l" r="r" t="t"/>
              <a:pathLst>
                <a:path extrusionOk="0" h="949" w="949">
                  <a:moveTo>
                    <a:pt x="1" y="0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6117521" y="3794786"/>
              <a:ext cx="29656" cy="29687"/>
            </a:xfrm>
            <a:custGeom>
              <a:rect b="b" l="l" r="r" t="t"/>
              <a:pathLst>
                <a:path extrusionOk="0" h="949" w="948">
                  <a:moveTo>
                    <a:pt x="1" y="1"/>
                  </a:moveTo>
                  <a:lnTo>
                    <a:pt x="1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6117521" y="3512743"/>
              <a:ext cx="29656" cy="29687"/>
            </a:xfrm>
            <a:custGeom>
              <a:rect b="b" l="l" r="r" t="t"/>
              <a:pathLst>
                <a:path extrusionOk="0" h="949" w="948">
                  <a:moveTo>
                    <a:pt x="1" y="1"/>
                  </a:moveTo>
                  <a:lnTo>
                    <a:pt x="1" y="949"/>
                  </a:lnTo>
                  <a:lnTo>
                    <a:pt x="948" y="949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6211024" y="3547998"/>
              <a:ext cx="41887" cy="41887"/>
            </a:xfrm>
            <a:custGeom>
              <a:rect b="b" l="l" r="r" t="t"/>
              <a:pathLst>
                <a:path extrusionOk="0" h="1339" w="1339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6011629" y="3547998"/>
              <a:ext cx="41919" cy="41887"/>
            </a:xfrm>
            <a:custGeom>
              <a:rect b="b" l="l" r="r" t="t"/>
              <a:pathLst>
                <a:path extrusionOk="0" h="1339" w="1340">
                  <a:moveTo>
                    <a:pt x="670" y="0"/>
                  </a:moveTo>
                  <a:lnTo>
                    <a:pt x="1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6211024" y="3747393"/>
              <a:ext cx="41887" cy="41919"/>
            </a:xfrm>
            <a:custGeom>
              <a:rect b="b" l="l" r="r" t="t"/>
              <a:pathLst>
                <a:path extrusionOk="0" h="1340" w="1339">
                  <a:moveTo>
                    <a:pt x="670" y="0"/>
                  </a:moveTo>
                  <a:lnTo>
                    <a:pt x="0" y="669"/>
                  </a:lnTo>
                  <a:lnTo>
                    <a:pt x="670" y="1339"/>
                  </a:lnTo>
                  <a:lnTo>
                    <a:pt x="1339" y="669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5923288" y="3459625"/>
              <a:ext cx="418091" cy="418091"/>
            </a:xfrm>
            <a:custGeom>
              <a:rect b="b" l="l" r="r" t="t"/>
              <a:pathLst>
                <a:path extrusionOk="0" h="13365" w="13365">
                  <a:moveTo>
                    <a:pt x="7546" y="917"/>
                  </a:moveTo>
                  <a:cubicBezTo>
                    <a:pt x="7764" y="917"/>
                    <a:pt x="7938" y="1093"/>
                    <a:pt x="7938" y="1308"/>
                  </a:cubicBezTo>
                  <a:lnTo>
                    <a:pt x="7938" y="3040"/>
                  </a:lnTo>
                  <a:cubicBezTo>
                    <a:pt x="7938" y="3256"/>
                    <a:pt x="7762" y="3430"/>
                    <a:pt x="7546" y="3430"/>
                  </a:cubicBezTo>
                  <a:lnTo>
                    <a:pt x="5817" y="3430"/>
                  </a:lnTo>
                  <a:cubicBezTo>
                    <a:pt x="5601" y="3430"/>
                    <a:pt x="5426" y="3255"/>
                    <a:pt x="5426" y="3040"/>
                  </a:cubicBezTo>
                  <a:lnTo>
                    <a:pt x="5426" y="1308"/>
                  </a:lnTo>
                  <a:cubicBezTo>
                    <a:pt x="5426" y="1092"/>
                    <a:pt x="5602" y="917"/>
                    <a:pt x="5817" y="917"/>
                  </a:cubicBezTo>
                  <a:close/>
                  <a:moveTo>
                    <a:pt x="3495" y="1880"/>
                  </a:moveTo>
                  <a:cubicBezTo>
                    <a:pt x="3599" y="1880"/>
                    <a:pt x="3699" y="1921"/>
                    <a:pt x="3772" y="1994"/>
                  </a:cubicBezTo>
                  <a:lnTo>
                    <a:pt x="4995" y="3217"/>
                  </a:lnTo>
                  <a:cubicBezTo>
                    <a:pt x="5068" y="3291"/>
                    <a:pt x="5109" y="3390"/>
                    <a:pt x="5109" y="3494"/>
                  </a:cubicBezTo>
                  <a:cubicBezTo>
                    <a:pt x="5109" y="3599"/>
                    <a:pt x="5068" y="3698"/>
                    <a:pt x="4995" y="3771"/>
                  </a:cubicBezTo>
                  <a:lnTo>
                    <a:pt x="3772" y="4995"/>
                  </a:lnTo>
                  <a:cubicBezTo>
                    <a:pt x="3695" y="5072"/>
                    <a:pt x="3595" y="5109"/>
                    <a:pt x="3495" y="5109"/>
                  </a:cubicBezTo>
                  <a:cubicBezTo>
                    <a:pt x="3395" y="5109"/>
                    <a:pt x="3295" y="5071"/>
                    <a:pt x="3218" y="4995"/>
                  </a:cubicBezTo>
                  <a:lnTo>
                    <a:pt x="1995" y="3771"/>
                  </a:lnTo>
                  <a:cubicBezTo>
                    <a:pt x="1922" y="3698"/>
                    <a:pt x="1881" y="3599"/>
                    <a:pt x="1881" y="3494"/>
                  </a:cubicBezTo>
                  <a:cubicBezTo>
                    <a:pt x="1881" y="3390"/>
                    <a:pt x="1922" y="3291"/>
                    <a:pt x="1995" y="3217"/>
                  </a:cubicBezTo>
                  <a:lnTo>
                    <a:pt x="3218" y="1994"/>
                  </a:lnTo>
                  <a:cubicBezTo>
                    <a:pt x="3292" y="1921"/>
                    <a:pt x="3391" y="1880"/>
                    <a:pt x="3495" y="1880"/>
                  </a:cubicBezTo>
                  <a:close/>
                  <a:moveTo>
                    <a:pt x="9870" y="1880"/>
                  </a:moveTo>
                  <a:cubicBezTo>
                    <a:pt x="9975" y="1880"/>
                    <a:pt x="10074" y="1921"/>
                    <a:pt x="10147" y="1994"/>
                  </a:cubicBezTo>
                  <a:lnTo>
                    <a:pt x="11371" y="3217"/>
                  </a:lnTo>
                  <a:cubicBezTo>
                    <a:pt x="11443" y="3291"/>
                    <a:pt x="11484" y="3390"/>
                    <a:pt x="11484" y="3494"/>
                  </a:cubicBezTo>
                  <a:cubicBezTo>
                    <a:pt x="11484" y="3599"/>
                    <a:pt x="11443" y="3698"/>
                    <a:pt x="11371" y="3771"/>
                  </a:cubicBezTo>
                  <a:lnTo>
                    <a:pt x="10147" y="4995"/>
                  </a:lnTo>
                  <a:cubicBezTo>
                    <a:pt x="10070" y="5072"/>
                    <a:pt x="9970" y="5109"/>
                    <a:pt x="9870" y="5109"/>
                  </a:cubicBezTo>
                  <a:cubicBezTo>
                    <a:pt x="9770" y="5109"/>
                    <a:pt x="9670" y="5071"/>
                    <a:pt x="9593" y="4995"/>
                  </a:cubicBezTo>
                  <a:lnTo>
                    <a:pt x="8370" y="3771"/>
                  </a:lnTo>
                  <a:cubicBezTo>
                    <a:pt x="8216" y="3617"/>
                    <a:pt x="8216" y="3370"/>
                    <a:pt x="8370" y="3217"/>
                  </a:cubicBezTo>
                  <a:lnTo>
                    <a:pt x="9593" y="1994"/>
                  </a:lnTo>
                  <a:cubicBezTo>
                    <a:pt x="9667" y="1921"/>
                    <a:pt x="9766" y="1880"/>
                    <a:pt x="9870" y="1880"/>
                  </a:cubicBezTo>
                  <a:close/>
                  <a:moveTo>
                    <a:pt x="3041" y="5426"/>
                  </a:moveTo>
                  <a:cubicBezTo>
                    <a:pt x="3258" y="5426"/>
                    <a:pt x="3432" y="5601"/>
                    <a:pt x="3432" y="5816"/>
                  </a:cubicBezTo>
                  <a:lnTo>
                    <a:pt x="3432" y="7546"/>
                  </a:lnTo>
                  <a:cubicBezTo>
                    <a:pt x="3432" y="7763"/>
                    <a:pt x="3257" y="7938"/>
                    <a:pt x="3041" y="7938"/>
                  </a:cubicBezTo>
                  <a:lnTo>
                    <a:pt x="1310" y="7938"/>
                  </a:lnTo>
                  <a:cubicBezTo>
                    <a:pt x="1309" y="7938"/>
                    <a:pt x="1308" y="7938"/>
                    <a:pt x="1308" y="7938"/>
                  </a:cubicBezTo>
                  <a:cubicBezTo>
                    <a:pt x="1092" y="7938"/>
                    <a:pt x="919" y="7763"/>
                    <a:pt x="919" y="7546"/>
                  </a:cubicBezTo>
                  <a:lnTo>
                    <a:pt x="919" y="5816"/>
                  </a:lnTo>
                  <a:cubicBezTo>
                    <a:pt x="919" y="5600"/>
                    <a:pt x="1094" y="5426"/>
                    <a:pt x="1310" y="5426"/>
                  </a:cubicBezTo>
                  <a:close/>
                  <a:moveTo>
                    <a:pt x="12055" y="5427"/>
                  </a:moveTo>
                  <a:cubicBezTo>
                    <a:pt x="12272" y="5427"/>
                    <a:pt x="12447" y="5602"/>
                    <a:pt x="12447" y="5817"/>
                  </a:cubicBezTo>
                  <a:lnTo>
                    <a:pt x="12447" y="7548"/>
                  </a:lnTo>
                  <a:cubicBezTo>
                    <a:pt x="12448" y="7763"/>
                    <a:pt x="12272" y="7939"/>
                    <a:pt x="12055" y="7939"/>
                  </a:cubicBezTo>
                  <a:lnTo>
                    <a:pt x="10324" y="7939"/>
                  </a:lnTo>
                  <a:cubicBezTo>
                    <a:pt x="10108" y="7939"/>
                    <a:pt x="9934" y="7763"/>
                    <a:pt x="9934" y="7548"/>
                  </a:cubicBezTo>
                  <a:lnTo>
                    <a:pt x="9934" y="5817"/>
                  </a:lnTo>
                  <a:cubicBezTo>
                    <a:pt x="9934" y="5601"/>
                    <a:pt x="10109" y="5427"/>
                    <a:pt x="10324" y="5427"/>
                  </a:cubicBezTo>
                  <a:close/>
                  <a:moveTo>
                    <a:pt x="6683" y="4879"/>
                  </a:moveTo>
                  <a:cubicBezTo>
                    <a:pt x="7677" y="4879"/>
                    <a:pt x="8484" y="5687"/>
                    <a:pt x="8484" y="6681"/>
                  </a:cubicBezTo>
                  <a:cubicBezTo>
                    <a:pt x="8484" y="7674"/>
                    <a:pt x="7677" y="8482"/>
                    <a:pt x="6683" y="8482"/>
                  </a:cubicBezTo>
                  <a:cubicBezTo>
                    <a:pt x="5689" y="8482"/>
                    <a:pt x="4881" y="7674"/>
                    <a:pt x="4881" y="6681"/>
                  </a:cubicBezTo>
                  <a:cubicBezTo>
                    <a:pt x="4881" y="5687"/>
                    <a:pt x="5689" y="4879"/>
                    <a:pt x="6683" y="4879"/>
                  </a:cubicBezTo>
                  <a:close/>
                  <a:moveTo>
                    <a:pt x="3496" y="8254"/>
                  </a:moveTo>
                  <a:cubicBezTo>
                    <a:pt x="3597" y="8254"/>
                    <a:pt x="3697" y="8292"/>
                    <a:pt x="3774" y="8368"/>
                  </a:cubicBezTo>
                  <a:lnTo>
                    <a:pt x="4996" y="9591"/>
                  </a:lnTo>
                  <a:cubicBezTo>
                    <a:pt x="5069" y="9664"/>
                    <a:pt x="5110" y="9765"/>
                    <a:pt x="5110" y="9868"/>
                  </a:cubicBezTo>
                  <a:cubicBezTo>
                    <a:pt x="5110" y="9972"/>
                    <a:pt x="5069" y="10072"/>
                    <a:pt x="4996" y="10145"/>
                  </a:cubicBezTo>
                  <a:lnTo>
                    <a:pt x="3774" y="11368"/>
                  </a:lnTo>
                  <a:cubicBezTo>
                    <a:pt x="3700" y="11442"/>
                    <a:pt x="3600" y="11483"/>
                    <a:pt x="3497" y="11483"/>
                  </a:cubicBezTo>
                  <a:cubicBezTo>
                    <a:pt x="3392" y="11483"/>
                    <a:pt x="3293" y="11442"/>
                    <a:pt x="3220" y="11368"/>
                  </a:cubicBezTo>
                  <a:lnTo>
                    <a:pt x="1996" y="10145"/>
                  </a:lnTo>
                  <a:cubicBezTo>
                    <a:pt x="1923" y="10072"/>
                    <a:pt x="1882" y="9972"/>
                    <a:pt x="1882" y="9868"/>
                  </a:cubicBezTo>
                  <a:cubicBezTo>
                    <a:pt x="1882" y="9765"/>
                    <a:pt x="1923" y="9664"/>
                    <a:pt x="1996" y="9591"/>
                  </a:cubicBezTo>
                  <a:lnTo>
                    <a:pt x="3220" y="8368"/>
                  </a:lnTo>
                  <a:cubicBezTo>
                    <a:pt x="3296" y="8292"/>
                    <a:pt x="3396" y="8254"/>
                    <a:pt x="3496" y="8254"/>
                  </a:cubicBezTo>
                  <a:close/>
                  <a:moveTo>
                    <a:pt x="9870" y="8254"/>
                  </a:moveTo>
                  <a:cubicBezTo>
                    <a:pt x="9971" y="8254"/>
                    <a:pt x="10071" y="8292"/>
                    <a:pt x="10147" y="8369"/>
                  </a:cubicBezTo>
                  <a:lnTo>
                    <a:pt x="11371" y="9591"/>
                  </a:lnTo>
                  <a:cubicBezTo>
                    <a:pt x="11443" y="9664"/>
                    <a:pt x="11484" y="9765"/>
                    <a:pt x="11484" y="9868"/>
                  </a:cubicBezTo>
                  <a:cubicBezTo>
                    <a:pt x="11486" y="9972"/>
                    <a:pt x="11443" y="10072"/>
                    <a:pt x="11371" y="10145"/>
                  </a:cubicBezTo>
                  <a:lnTo>
                    <a:pt x="10147" y="11368"/>
                  </a:lnTo>
                  <a:cubicBezTo>
                    <a:pt x="10074" y="11442"/>
                    <a:pt x="9975" y="11483"/>
                    <a:pt x="9870" y="11483"/>
                  </a:cubicBezTo>
                  <a:cubicBezTo>
                    <a:pt x="9766" y="11483"/>
                    <a:pt x="9667" y="11442"/>
                    <a:pt x="9593" y="11368"/>
                  </a:cubicBezTo>
                  <a:lnTo>
                    <a:pt x="8370" y="10145"/>
                  </a:lnTo>
                  <a:cubicBezTo>
                    <a:pt x="8217" y="9992"/>
                    <a:pt x="8217" y="9744"/>
                    <a:pt x="8370" y="9591"/>
                  </a:cubicBezTo>
                  <a:lnTo>
                    <a:pt x="9593" y="8369"/>
                  </a:lnTo>
                  <a:cubicBezTo>
                    <a:pt x="9669" y="8292"/>
                    <a:pt x="9770" y="8254"/>
                    <a:pt x="9870" y="8254"/>
                  </a:cubicBezTo>
                  <a:close/>
                  <a:moveTo>
                    <a:pt x="7549" y="9933"/>
                  </a:moveTo>
                  <a:cubicBezTo>
                    <a:pt x="7765" y="9933"/>
                    <a:pt x="7939" y="10108"/>
                    <a:pt x="7939" y="10324"/>
                  </a:cubicBezTo>
                  <a:lnTo>
                    <a:pt x="7939" y="12053"/>
                  </a:lnTo>
                  <a:cubicBezTo>
                    <a:pt x="7939" y="12270"/>
                    <a:pt x="7764" y="12444"/>
                    <a:pt x="7549" y="12444"/>
                  </a:cubicBezTo>
                  <a:lnTo>
                    <a:pt x="5818" y="12444"/>
                  </a:lnTo>
                  <a:cubicBezTo>
                    <a:pt x="5602" y="12444"/>
                    <a:pt x="5427" y="12269"/>
                    <a:pt x="5427" y="12053"/>
                  </a:cubicBezTo>
                  <a:lnTo>
                    <a:pt x="5427" y="10324"/>
                  </a:lnTo>
                  <a:cubicBezTo>
                    <a:pt x="5427" y="10107"/>
                    <a:pt x="5603" y="9933"/>
                    <a:pt x="5818" y="9933"/>
                  </a:cubicBezTo>
                  <a:close/>
                  <a:moveTo>
                    <a:pt x="6683" y="0"/>
                  </a:moveTo>
                  <a:cubicBezTo>
                    <a:pt x="4898" y="0"/>
                    <a:pt x="3220" y="696"/>
                    <a:pt x="1958" y="1957"/>
                  </a:cubicBezTo>
                  <a:cubicBezTo>
                    <a:pt x="696" y="3219"/>
                    <a:pt x="1" y="4897"/>
                    <a:pt x="1" y="6682"/>
                  </a:cubicBezTo>
                  <a:cubicBezTo>
                    <a:pt x="1" y="8467"/>
                    <a:pt x="696" y="10145"/>
                    <a:pt x="1958" y="11407"/>
                  </a:cubicBezTo>
                  <a:cubicBezTo>
                    <a:pt x="3220" y="12669"/>
                    <a:pt x="4898" y="13364"/>
                    <a:pt x="6683" y="13364"/>
                  </a:cubicBezTo>
                  <a:cubicBezTo>
                    <a:pt x="8468" y="13364"/>
                    <a:pt x="10146" y="12669"/>
                    <a:pt x="11408" y="11407"/>
                  </a:cubicBezTo>
                  <a:cubicBezTo>
                    <a:pt x="12669" y="10145"/>
                    <a:pt x="13365" y="8467"/>
                    <a:pt x="13365" y="6682"/>
                  </a:cubicBezTo>
                  <a:cubicBezTo>
                    <a:pt x="13365" y="4897"/>
                    <a:pt x="12670" y="3219"/>
                    <a:pt x="11408" y="1957"/>
                  </a:cubicBezTo>
                  <a:cubicBezTo>
                    <a:pt x="10146" y="696"/>
                    <a:pt x="8468" y="0"/>
                    <a:pt x="6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6258511" y="3653796"/>
              <a:ext cx="29656" cy="29687"/>
            </a:xfrm>
            <a:custGeom>
              <a:rect b="b" l="l" r="r" t="t"/>
              <a:pathLst>
                <a:path extrusionOk="0" h="949" w="948">
                  <a:moveTo>
                    <a:pt x="0" y="0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0" name="Google Shape;370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075" y="384050"/>
            <a:ext cx="4586375" cy="39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1" name="Google Shape;3701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50" y="2693550"/>
            <a:ext cx="3275363" cy="19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2" name="Google Shape;3702;p104"/>
          <p:cNvSpPr txBox="1"/>
          <p:nvPr>
            <p:ph idx="1" type="subTitle"/>
          </p:nvPr>
        </p:nvSpPr>
        <p:spPr>
          <a:xfrm>
            <a:off x="426150" y="585975"/>
            <a:ext cx="36765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Create deployment in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namespace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dev</a:t>
            </a: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⮚"/>
            </a:pPr>
            <a:r>
              <a:rPr b="1" lang="en" sz="1800">
                <a:solidFill>
                  <a:srgbClr val="FFBAB3"/>
                </a:solidFill>
                <a:latin typeface="Arial"/>
                <a:ea typeface="Arial"/>
                <a:cs typeface="Arial"/>
                <a:sym typeface="Arial"/>
              </a:rPr>
              <a:t>matchLabels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with the </a:t>
            </a:r>
            <a:r>
              <a:rPr b="1"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Nodejs app service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679" y="825950"/>
            <a:ext cx="3705900" cy="18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8" name="Google Shape;370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675" y="3122875"/>
            <a:ext cx="7527100" cy="1528741"/>
          </a:xfrm>
          <a:prstGeom prst="rect">
            <a:avLst/>
          </a:prstGeom>
          <a:noFill/>
          <a:ln>
            <a:noFill/>
          </a:ln>
        </p:spPr>
      </p:pic>
      <p:sp>
        <p:nvSpPr>
          <p:cNvPr id="3709" name="Google Shape;3709;p105"/>
          <p:cNvSpPr txBox="1"/>
          <p:nvPr>
            <p:ph idx="1" type="subTitle"/>
          </p:nvPr>
        </p:nvSpPr>
        <p:spPr>
          <a:xfrm>
            <a:off x="502350" y="585975"/>
            <a:ext cx="38142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oto Sans Symbols"/>
              <a:buChar char="⮚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b="1" lang="en" sz="1900">
                <a:solidFill>
                  <a:srgbClr val="FFBAB3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 of the image pushed before on </a:t>
            </a:r>
            <a:r>
              <a:rPr b="1" lang="en" sz="1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nexus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 with port </a:t>
            </a:r>
            <a:r>
              <a:rPr b="1" lang="en" sz="19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  <a:r>
              <a:rPr b="1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4" name="Google Shape;371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75" y="597025"/>
            <a:ext cx="3852575" cy="39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5" name="Google Shape;371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50" y="2541825"/>
            <a:ext cx="4365400" cy="20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6" name="Google Shape;3716;p106"/>
          <p:cNvSpPr txBox="1"/>
          <p:nvPr>
            <p:ph idx="1" type="subTitle"/>
          </p:nvPr>
        </p:nvSpPr>
        <p:spPr>
          <a:xfrm>
            <a:off x="502350" y="509775"/>
            <a:ext cx="41694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oto Sans Symbols"/>
              <a:buChar char="⮚"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Set the </a:t>
            </a:r>
            <a:r>
              <a:rPr b="1" lang="en" sz="1900">
                <a:solidFill>
                  <a:srgbClr val="FFBAB3"/>
                </a:solidFill>
                <a:latin typeface="Arial"/>
                <a:ea typeface="Arial"/>
                <a:cs typeface="Arial"/>
                <a:sym typeface="Arial"/>
              </a:rPr>
              <a:t>Environment Variables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 to be able to connect with the </a:t>
            </a:r>
            <a:r>
              <a:rPr b="1" lang="en" sz="1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r>
              <a:rPr b="1" lang="en" sz="19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1" name="Google Shape;372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304800"/>
            <a:ext cx="7372600" cy="43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p108"/>
          <p:cNvSpPr txBox="1"/>
          <p:nvPr>
            <p:ph idx="1" type="subTitle"/>
          </p:nvPr>
        </p:nvSpPr>
        <p:spPr>
          <a:xfrm>
            <a:off x="784650" y="777675"/>
            <a:ext cx="71175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Char char="⮚"/>
            </a:pPr>
            <a:r>
              <a:rPr b="1" lang="en" sz="2100">
                <a:latin typeface="Arial"/>
                <a:ea typeface="Arial"/>
                <a:cs typeface="Arial"/>
                <a:sym typeface="Arial"/>
              </a:rPr>
              <a:t>By the created resources of </a:t>
            </a:r>
            <a:r>
              <a:rPr b="1" lang="en" sz="2100">
                <a:solidFill>
                  <a:srgbClr val="FFBAB3"/>
                </a:solidFill>
                <a:latin typeface="Arial"/>
                <a:ea typeface="Arial"/>
                <a:cs typeface="Arial"/>
                <a:sym typeface="Arial"/>
              </a:rPr>
              <a:t>Service_Account, Cluster role &amp; role_binding</a:t>
            </a:r>
            <a:r>
              <a:rPr b="1" lang="en" sz="2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jenkins </a:t>
            </a:r>
            <a:r>
              <a:rPr b="1" lang="en" sz="2100">
                <a:latin typeface="Arial"/>
                <a:ea typeface="Arial"/>
                <a:cs typeface="Arial"/>
                <a:sym typeface="Arial"/>
              </a:rPr>
              <a:t>of namespace tools have the role to create resources on the namespace dev</a:t>
            </a:r>
            <a:r>
              <a:rPr b="1"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7" name="Google Shape;3727;p108"/>
          <p:cNvSpPr txBox="1"/>
          <p:nvPr/>
        </p:nvSpPr>
        <p:spPr>
          <a:xfrm>
            <a:off x="1011175" y="3038925"/>
            <a:ext cx="703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To apply the deployment.yaml =&gt; Create CD pipeline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2" name="Google Shape;373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0" y="1495600"/>
            <a:ext cx="7907250" cy="30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3" name="Google Shape;3733;p109"/>
          <p:cNvSpPr txBox="1"/>
          <p:nvPr/>
        </p:nvSpPr>
        <p:spPr>
          <a:xfrm>
            <a:off x="553975" y="752925"/>
            <a:ext cx="703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We need to install </a:t>
            </a:r>
            <a:r>
              <a:rPr b="1" lang="en" sz="2100">
                <a:solidFill>
                  <a:schemeClr val="lt2"/>
                </a:solidFill>
              </a:rPr>
              <a:t>kubectl</a:t>
            </a:r>
            <a:r>
              <a:rPr b="1" lang="en" sz="2100">
                <a:solidFill>
                  <a:schemeClr val="dk1"/>
                </a:solidFill>
              </a:rPr>
              <a:t> to able to run commands: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7" name="Shape 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8" name="Google Shape;373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25" y="2207375"/>
            <a:ext cx="8035150" cy="24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9" name="Google Shape;3739;p110"/>
          <p:cNvSpPr txBox="1"/>
          <p:nvPr>
            <p:ph idx="1" type="subTitle"/>
          </p:nvPr>
        </p:nvSpPr>
        <p:spPr>
          <a:xfrm>
            <a:off x="977300" y="384625"/>
            <a:ext cx="62391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⮚"/>
            </a:pPr>
            <a:r>
              <a:rPr b="1" lang="en" sz="2100">
                <a:solidFill>
                  <a:srgbClr val="FFBAB3"/>
                </a:solidFill>
                <a:latin typeface="Arial"/>
                <a:ea typeface="Arial"/>
                <a:cs typeface="Arial"/>
                <a:sym typeface="Arial"/>
              </a:rPr>
              <a:t>Clone</a:t>
            </a:r>
            <a:r>
              <a:rPr b="1" lang="en" sz="2100">
                <a:latin typeface="Arial"/>
                <a:ea typeface="Arial"/>
                <a:cs typeface="Arial"/>
                <a:sym typeface="Arial"/>
              </a:rPr>
              <a:t> our project repo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⮚"/>
            </a:pPr>
            <a:r>
              <a:rPr b="1" lang="en" sz="2100">
                <a:latin typeface="Arial"/>
                <a:ea typeface="Arial"/>
                <a:cs typeface="Arial"/>
                <a:sym typeface="Arial"/>
              </a:rPr>
              <a:t>Specify the </a:t>
            </a:r>
            <a:r>
              <a:rPr b="1" lang="en" sz="2100">
                <a:solidFill>
                  <a:srgbClr val="FFBAB3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b="1" lang="en" sz="2100">
                <a:latin typeface="Arial"/>
                <a:ea typeface="Arial"/>
                <a:cs typeface="Arial"/>
                <a:sym typeface="Arial"/>
              </a:rPr>
              <a:t> of deployment file.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100"/>
              <a:buFont typeface="Arial"/>
              <a:buChar char="⮚"/>
            </a:pPr>
            <a:r>
              <a:rPr b="1" lang="en" sz="21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apply</a:t>
            </a:r>
            <a:endParaRPr b="1" sz="21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4" name="Google Shape;374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304800"/>
            <a:ext cx="8113149" cy="44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Google Shape;3749;p112"/>
          <p:cNvSpPr txBox="1"/>
          <p:nvPr>
            <p:ph idx="1" type="subTitle"/>
          </p:nvPr>
        </p:nvSpPr>
        <p:spPr>
          <a:xfrm>
            <a:off x="307000" y="391475"/>
            <a:ext cx="6239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BAB3"/>
                </a:solidFill>
                <a:latin typeface="Arial"/>
                <a:ea typeface="Arial"/>
                <a:cs typeface="Arial"/>
                <a:sym typeface="Arial"/>
              </a:rPr>
              <a:t>Final result</a:t>
            </a:r>
            <a:endParaRPr b="1" sz="2600">
              <a:solidFill>
                <a:srgbClr val="FFBAB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BA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0" name="Google Shape;375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8775"/>
            <a:ext cx="8839200" cy="119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1" name="Google Shape;375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42643"/>
            <a:ext cx="6426095" cy="244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5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Google Shape;3756;p113"/>
          <p:cNvSpPr txBox="1"/>
          <p:nvPr>
            <p:ph idx="1" type="subTitle"/>
          </p:nvPr>
        </p:nvSpPr>
        <p:spPr>
          <a:xfrm>
            <a:off x="307000" y="391475"/>
            <a:ext cx="6239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BAB3"/>
                </a:solidFill>
                <a:latin typeface="Arial"/>
                <a:ea typeface="Arial"/>
                <a:cs typeface="Arial"/>
                <a:sym typeface="Arial"/>
              </a:rPr>
              <a:t>Final result</a:t>
            </a:r>
            <a:endParaRPr b="1" sz="2600">
              <a:solidFill>
                <a:srgbClr val="FFBAB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BA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7" name="Google Shape;375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8775"/>
            <a:ext cx="8839200" cy="3023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51"/>
          <p:cNvSpPr txBox="1"/>
          <p:nvPr>
            <p:ph type="title"/>
          </p:nvPr>
        </p:nvSpPr>
        <p:spPr>
          <a:xfrm>
            <a:off x="652785" y="404458"/>
            <a:ext cx="3621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Inventory File</a:t>
            </a:r>
            <a:endParaRPr/>
          </a:p>
        </p:txBody>
      </p:sp>
      <p:sp>
        <p:nvSpPr>
          <p:cNvPr id="2419" name="Google Shape;2419;p51"/>
          <p:cNvSpPr txBox="1"/>
          <p:nvPr>
            <p:ph idx="1" type="subTitle"/>
          </p:nvPr>
        </p:nvSpPr>
        <p:spPr>
          <a:xfrm>
            <a:off x="226161" y="991636"/>
            <a:ext cx="4086155" cy="1831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A configuration file in Ansible used to </a:t>
            </a:r>
            <a:r>
              <a:rPr b="1"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define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and organize the </a:t>
            </a:r>
            <a:r>
              <a:rPr b="1"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hosts / machines</a:t>
            </a:r>
            <a:r>
              <a:rPr b="1" lang="en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that Ansible will manage.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20" name="Google Shape;2420;p51"/>
          <p:cNvSpPr/>
          <p:nvPr/>
        </p:nvSpPr>
        <p:spPr>
          <a:xfrm>
            <a:off x="190426" y="543056"/>
            <a:ext cx="462359" cy="462382"/>
          </a:xfrm>
          <a:custGeom>
            <a:rect b="b" l="l" r="r" t="t"/>
            <a:pathLst>
              <a:path extrusionOk="0" h="19849" w="19848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1" name="Google Shape;2421;p51"/>
          <p:cNvPicPr preferRelativeResize="0"/>
          <p:nvPr/>
        </p:nvPicPr>
        <p:blipFill rotWithShape="1">
          <a:blip r:embed="rId3">
            <a:alphaModFix/>
          </a:blip>
          <a:srcRect b="0" l="0" r="17872" t="0"/>
          <a:stretch/>
        </p:blipFill>
        <p:spPr>
          <a:xfrm>
            <a:off x="4274371" y="776770"/>
            <a:ext cx="4703494" cy="1607277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51"/>
          <p:cNvSpPr txBox="1"/>
          <p:nvPr/>
        </p:nvSpPr>
        <p:spPr>
          <a:xfrm>
            <a:off x="190424" y="2377054"/>
            <a:ext cx="90924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</a:pPr>
            <a:r>
              <a:rPr b="1" i="0" lang="en" sz="1800" u="none" cap="none" strike="noStrike">
                <a:solidFill>
                  <a:schemeClr val="dk1"/>
                </a:solidFill>
              </a:rPr>
              <a:t>Define a host (</a:t>
            </a:r>
            <a:r>
              <a:rPr b="1" i="0" lang="en" sz="1800" u="none" cap="none" strike="noStrike">
                <a:solidFill>
                  <a:srgbClr val="FF0000"/>
                </a:solidFill>
              </a:rPr>
              <a:t>localhost</a:t>
            </a:r>
            <a:r>
              <a:rPr b="1" i="0" lang="en" sz="1800" u="none" cap="none" strike="noStrike">
                <a:solidFill>
                  <a:schemeClr val="dk1"/>
                </a:solidFill>
              </a:rPr>
              <a:t>) in the [local] group for local execution.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p114"/>
          <p:cNvSpPr txBox="1"/>
          <p:nvPr>
            <p:ph type="title"/>
          </p:nvPr>
        </p:nvSpPr>
        <p:spPr>
          <a:xfrm flipH="1">
            <a:off x="725995" y="948975"/>
            <a:ext cx="47388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3763" name="Google Shape;3763;p114"/>
          <p:cNvGrpSpPr/>
          <p:nvPr/>
        </p:nvGrpSpPr>
        <p:grpSpPr>
          <a:xfrm>
            <a:off x="5284520" y="762841"/>
            <a:ext cx="3846326" cy="4130080"/>
            <a:chOff x="5284520" y="991441"/>
            <a:chExt cx="3846326" cy="4130080"/>
          </a:xfrm>
        </p:grpSpPr>
        <p:grpSp>
          <p:nvGrpSpPr>
            <p:cNvPr id="3764" name="Google Shape;3764;p114"/>
            <p:cNvGrpSpPr/>
            <p:nvPr/>
          </p:nvGrpSpPr>
          <p:grpSpPr>
            <a:xfrm>
              <a:off x="5290060" y="4283843"/>
              <a:ext cx="3840787" cy="837679"/>
              <a:chOff x="5290060" y="4283843"/>
              <a:chExt cx="3840787" cy="837679"/>
            </a:xfrm>
          </p:grpSpPr>
          <p:sp>
            <p:nvSpPr>
              <p:cNvPr id="3765" name="Google Shape;3765;p114"/>
              <p:cNvSpPr/>
              <p:nvPr/>
            </p:nvSpPr>
            <p:spPr>
              <a:xfrm>
                <a:off x="5290060" y="4839525"/>
                <a:ext cx="3840787" cy="281996"/>
              </a:xfrm>
              <a:custGeom>
                <a:rect b="b" l="l" r="r" t="t"/>
                <a:pathLst>
                  <a:path extrusionOk="0" h="10208" w="139033">
                    <a:moveTo>
                      <a:pt x="0" y="0"/>
                    </a:moveTo>
                    <a:lnTo>
                      <a:pt x="0" y="10207"/>
                    </a:lnTo>
                    <a:lnTo>
                      <a:pt x="139033" y="10207"/>
                    </a:lnTo>
                    <a:lnTo>
                      <a:pt x="1390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114"/>
              <p:cNvSpPr/>
              <p:nvPr/>
            </p:nvSpPr>
            <p:spPr>
              <a:xfrm>
                <a:off x="5290060" y="4670873"/>
                <a:ext cx="3840787" cy="168678"/>
              </a:xfrm>
              <a:custGeom>
                <a:rect b="b" l="l" r="r" t="t"/>
                <a:pathLst>
                  <a:path extrusionOk="0" h="6106" w="139033">
                    <a:moveTo>
                      <a:pt x="6071" y="1"/>
                    </a:moveTo>
                    <a:cubicBezTo>
                      <a:pt x="2702" y="1"/>
                      <a:pt x="0" y="2769"/>
                      <a:pt x="0" y="6105"/>
                    </a:cubicBezTo>
                    <a:lnTo>
                      <a:pt x="139033" y="6105"/>
                    </a:lnTo>
                    <a:cubicBezTo>
                      <a:pt x="139033" y="2769"/>
                      <a:pt x="136298" y="34"/>
                      <a:pt x="1329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114"/>
              <p:cNvSpPr/>
              <p:nvPr/>
            </p:nvSpPr>
            <p:spPr>
              <a:xfrm>
                <a:off x="6700889" y="4283843"/>
                <a:ext cx="1159255" cy="387054"/>
              </a:xfrm>
              <a:custGeom>
                <a:rect b="b" l="l" r="r" t="t"/>
                <a:pathLst>
                  <a:path extrusionOk="0" h="14011" w="41964">
                    <a:moveTo>
                      <a:pt x="8073" y="1"/>
                    </a:moveTo>
                    <a:lnTo>
                      <a:pt x="0" y="14011"/>
                    </a:lnTo>
                    <a:lnTo>
                      <a:pt x="41897" y="14011"/>
                    </a:lnTo>
                    <a:cubicBezTo>
                      <a:pt x="41897" y="14011"/>
                      <a:pt x="41963" y="6672"/>
                      <a:pt x="36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8" name="Google Shape;3768;p114"/>
            <p:cNvGrpSpPr/>
            <p:nvPr/>
          </p:nvGrpSpPr>
          <p:grpSpPr>
            <a:xfrm flipH="1">
              <a:off x="5284520" y="991441"/>
              <a:ext cx="3622376" cy="3606309"/>
              <a:chOff x="933600" y="1438909"/>
              <a:chExt cx="2442600" cy="2431766"/>
            </a:xfrm>
          </p:grpSpPr>
          <p:sp>
            <p:nvSpPr>
              <p:cNvPr id="3769" name="Google Shape;3769;p114"/>
              <p:cNvSpPr/>
              <p:nvPr/>
            </p:nvSpPr>
            <p:spPr>
              <a:xfrm>
                <a:off x="1468100" y="2159075"/>
                <a:ext cx="494125" cy="790200"/>
              </a:xfrm>
              <a:custGeom>
                <a:rect b="b" l="l" r="r" t="t"/>
                <a:pathLst>
                  <a:path extrusionOk="0" h="31608" w="19765">
                    <a:moveTo>
                      <a:pt x="8063" y="0"/>
                    </a:moveTo>
                    <a:cubicBezTo>
                      <a:pt x="6741" y="0"/>
                      <a:pt x="5416" y="295"/>
                      <a:pt x="4210" y="898"/>
                    </a:cubicBezTo>
                    <a:cubicBezTo>
                      <a:pt x="2984" y="1483"/>
                      <a:pt x="1924" y="2431"/>
                      <a:pt x="1367" y="3657"/>
                    </a:cubicBezTo>
                    <a:cubicBezTo>
                      <a:pt x="503" y="5608"/>
                      <a:pt x="1144" y="7866"/>
                      <a:pt x="1785" y="9901"/>
                    </a:cubicBezTo>
                    <a:cubicBezTo>
                      <a:pt x="2538" y="12326"/>
                      <a:pt x="3318" y="14724"/>
                      <a:pt x="4099" y="17177"/>
                    </a:cubicBezTo>
                    <a:cubicBezTo>
                      <a:pt x="4517" y="18487"/>
                      <a:pt x="4991" y="19853"/>
                      <a:pt x="5019" y="21246"/>
                    </a:cubicBezTo>
                    <a:cubicBezTo>
                      <a:pt x="5074" y="22640"/>
                      <a:pt x="4740" y="24090"/>
                      <a:pt x="3792" y="25149"/>
                    </a:cubicBezTo>
                    <a:cubicBezTo>
                      <a:pt x="3147" y="25832"/>
                      <a:pt x="2193" y="26256"/>
                      <a:pt x="1263" y="26256"/>
                    </a:cubicBezTo>
                    <a:cubicBezTo>
                      <a:pt x="825" y="26256"/>
                      <a:pt x="393" y="26162"/>
                      <a:pt x="1" y="25957"/>
                    </a:cubicBezTo>
                    <a:lnTo>
                      <a:pt x="1" y="25957"/>
                    </a:lnTo>
                    <a:cubicBezTo>
                      <a:pt x="2624" y="29387"/>
                      <a:pt x="6638" y="31608"/>
                      <a:pt x="10888" y="31608"/>
                    </a:cubicBezTo>
                    <a:cubicBezTo>
                      <a:pt x="11336" y="31608"/>
                      <a:pt x="11787" y="31583"/>
                      <a:pt x="12238" y="31532"/>
                    </a:cubicBezTo>
                    <a:cubicBezTo>
                      <a:pt x="13855" y="31365"/>
                      <a:pt x="15528" y="30836"/>
                      <a:pt x="16838" y="29776"/>
                    </a:cubicBezTo>
                    <a:cubicBezTo>
                      <a:pt x="18287" y="28578"/>
                      <a:pt x="19123" y="26710"/>
                      <a:pt x="19430" y="24842"/>
                    </a:cubicBezTo>
                    <a:cubicBezTo>
                      <a:pt x="19765" y="22947"/>
                      <a:pt x="19569" y="21051"/>
                      <a:pt x="19346" y="19128"/>
                    </a:cubicBezTo>
                    <a:cubicBezTo>
                      <a:pt x="18677" y="14584"/>
                      <a:pt x="17869" y="9650"/>
                      <a:pt x="16169" y="5441"/>
                    </a:cubicBezTo>
                    <a:cubicBezTo>
                      <a:pt x="15277" y="3211"/>
                      <a:pt x="13409" y="1399"/>
                      <a:pt x="11179" y="563"/>
                    </a:cubicBezTo>
                    <a:cubicBezTo>
                      <a:pt x="10185" y="190"/>
                      <a:pt x="9126" y="0"/>
                      <a:pt x="80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114"/>
              <p:cNvSpPr/>
              <p:nvPr/>
            </p:nvSpPr>
            <p:spPr>
              <a:xfrm>
                <a:off x="1652775" y="2223775"/>
                <a:ext cx="307350" cy="725625"/>
              </a:xfrm>
              <a:custGeom>
                <a:rect b="b" l="l" r="r" t="t"/>
                <a:pathLst>
                  <a:path extrusionOk="0" h="29025" w="12294">
                    <a:moveTo>
                      <a:pt x="5951" y="1"/>
                    </a:moveTo>
                    <a:cubicBezTo>
                      <a:pt x="4200" y="1"/>
                      <a:pt x="2458" y="1025"/>
                      <a:pt x="1478" y="2519"/>
                    </a:cubicBezTo>
                    <a:cubicBezTo>
                      <a:pt x="168" y="4414"/>
                      <a:pt x="1" y="6867"/>
                      <a:pt x="503" y="9097"/>
                    </a:cubicBezTo>
                    <a:cubicBezTo>
                      <a:pt x="977" y="11327"/>
                      <a:pt x="2036" y="13390"/>
                      <a:pt x="3095" y="15425"/>
                    </a:cubicBezTo>
                    <a:cubicBezTo>
                      <a:pt x="4182" y="17432"/>
                      <a:pt x="5297" y="19523"/>
                      <a:pt x="5437" y="21836"/>
                    </a:cubicBezTo>
                    <a:cubicBezTo>
                      <a:pt x="5576" y="24261"/>
                      <a:pt x="4489" y="26742"/>
                      <a:pt x="2538" y="28303"/>
                    </a:cubicBezTo>
                    <a:cubicBezTo>
                      <a:pt x="2259" y="28526"/>
                      <a:pt x="1980" y="28721"/>
                      <a:pt x="1701" y="28917"/>
                    </a:cubicBezTo>
                    <a:cubicBezTo>
                      <a:pt x="2246" y="28990"/>
                      <a:pt x="2782" y="29025"/>
                      <a:pt x="3320" y="29025"/>
                    </a:cubicBezTo>
                    <a:cubicBezTo>
                      <a:pt x="3800" y="29025"/>
                      <a:pt x="4281" y="28997"/>
                      <a:pt x="4768" y="28944"/>
                    </a:cubicBezTo>
                    <a:cubicBezTo>
                      <a:pt x="6440" y="28777"/>
                      <a:pt x="8085" y="28275"/>
                      <a:pt x="9367" y="27188"/>
                    </a:cubicBezTo>
                    <a:cubicBezTo>
                      <a:pt x="10844" y="25990"/>
                      <a:pt x="11681" y="24122"/>
                      <a:pt x="11987" y="22254"/>
                    </a:cubicBezTo>
                    <a:cubicBezTo>
                      <a:pt x="12294" y="20359"/>
                      <a:pt x="12127" y="18408"/>
                      <a:pt x="11876" y="16540"/>
                    </a:cubicBezTo>
                    <a:cubicBezTo>
                      <a:pt x="11290" y="12024"/>
                      <a:pt x="10482" y="7090"/>
                      <a:pt x="8782" y="2881"/>
                    </a:cubicBezTo>
                    <a:cubicBezTo>
                      <a:pt x="8364" y="1850"/>
                      <a:pt x="7750" y="930"/>
                      <a:pt x="6970" y="121"/>
                    </a:cubicBezTo>
                    <a:cubicBezTo>
                      <a:pt x="6634" y="40"/>
                      <a:pt x="6292" y="1"/>
                      <a:pt x="59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114"/>
              <p:cNvSpPr/>
              <p:nvPr/>
            </p:nvSpPr>
            <p:spPr>
              <a:xfrm>
                <a:off x="2344800" y="2393175"/>
                <a:ext cx="542200" cy="936425"/>
              </a:xfrm>
              <a:custGeom>
                <a:rect b="b" l="l" r="r" t="t"/>
                <a:pathLst>
                  <a:path extrusionOk="0" h="37457" w="21688">
                    <a:moveTo>
                      <a:pt x="14553" y="0"/>
                    </a:moveTo>
                    <a:cubicBezTo>
                      <a:pt x="14202" y="0"/>
                      <a:pt x="13874" y="183"/>
                      <a:pt x="13687" y="537"/>
                    </a:cubicBezTo>
                    <a:cubicBezTo>
                      <a:pt x="12433" y="2962"/>
                      <a:pt x="11652" y="5611"/>
                      <a:pt x="11485" y="8370"/>
                    </a:cubicBezTo>
                    <a:cubicBezTo>
                      <a:pt x="10899" y="7534"/>
                      <a:pt x="10481" y="6586"/>
                      <a:pt x="10258" y="5611"/>
                    </a:cubicBezTo>
                    <a:cubicBezTo>
                      <a:pt x="10124" y="5101"/>
                      <a:pt x="9681" y="4773"/>
                      <a:pt x="9177" y="4773"/>
                    </a:cubicBezTo>
                    <a:cubicBezTo>
                      <a:pt x="9156" y="4773"/>
                      <a:pt x="9136" y="4773"/>
                      <a:pt x="9115" y="4774"/>
                    </a:cubicBezTo>
                    <a:lnTo>
                      <a:pt x="9087" y="4774"/>
                    </a:lnTo>
                    <a:cubicBezTo>
                      <a:pt x="8530" y="4858"/>
                      <a:pt x="8084" y="5332"/>
                      <a:pt x="8112" y="5889"/>
                    </a:cubicBezTo>
                    <a:cubicBezTo>
                      <a:pt x="8223" y="8565"/>
                      <a:pt x="9283" y="11269"/>
                      <a:pt x="11150" y="13220"/>
                    </a:cubicBezTo>
                    <a:lnTo>
                      <a:pt x="7582" y="26656"/>
                    </a:lnTo>
                    <a:lnTo>
                      <a:pt x="5296" y="23144"/>
                    </a:lnTo>
                    <a:lnTo>
                      <a:pt x="0" y="29862"/>
                    </a:lnTo>
                    <a:lnTo>
                      <a:pt x="3652" y="34880"/>
                    </a:lnTo>
                    <a:cubicBezTo>
                      <a:pt x="4831" y="36507"/>
                      <a:pt x="6729" y="37456"/>
                      <a:pt x="8704" y="37456"/>
                    </a:cubicBezTo>
                    <a:cubicBezTo>
                      <a:pt x="9063" y="37456"/>
                      <a:pt x="9424" y="37425"/>
                      <a:pt x="9784" y="37360"/>
                    </a:cubicBezTo>
                    <a:cubicBezTo>
                      <a:pt x="12739" y="36831"/>
                      <a:pt x="14913" y="34350"/>
                      <a:pt x="14997" y="31367"/>
                    </a:cubicBezTo>
                    <a:lnTo>
                      <a:pt x="15555" y="14196"/>
                    </a:lnTo>
                    <a:cubicBezTo>
                      <a:pt x="17199" y="12970"/>
                      <a:pt x="18314" y="11046"/>
                      <a:pt x="18593" y="9039"/>
                    </a:cubicBezTo>
                    <a:cubicBezTo>
                      <a:pt x="19541" y="8064"/>
                      <a:pt x="20516" y="7116"/>
                      <a:pt x="21464" y="6140"/>
                    </a:cubicBezTo>
                    <a:cubicBezTo>
                      <a:pt x="21687" y="5889"/>
                      <a:pt x="21659" y="5471"/>
                      <a:pt x="21408" y="5220"/>
                    </a:cubicBezTo>
                    <a:cubicBezTo>
                      <a:pt x="21311" y="5123"/>
                      <a:pt x="21164" y="5074"/>
                      <a:pt x="21011" y="5074"/>
                    </a:cubicBezTo>
                    <a:cubicBezTo>
                      <a:pt x="20858" y="5074"/>
                      <a:pt x="20698" y="5123"/>
                      <a:pt x="20572" y="5220"/>
                    </a:cubicBezTo>
                    <a:cubicBezTo>
                      <a:pt x="19792" y="5973"/>
                      <a:pt x="18900" y="6726"/>
                      <a:pt x="18119" y="7422"/>
                    </a:cubicBezTo>
                    <a:cubicBezTo>
                      <a:pt x="18844" y="6307"/>
                      <a:pt x="19652" y="5192"/>
                      <a:pt x="20572" y="4217"/>
                    </a:cubicBezTo>
                    <a:cubicBezTo>
                      <a:pt x="20962" y="3826"/>
                      <a:pt x="20934" y="3241"/>
                      <a:pt x="20572" y="2907"/>
                    </a:cubicBezTo>
                    <a:cubicBezTo>
                      <a:pt x="20395" y="2715"/>
                      <a:pt x="20155" y="2616"/>
                      <a:pt x="19910" y="2616"/>
                    </a:cubicBezTo>
                    <a:cubicBezTo>
                      <a:pt x="19694" y="2616"/>
                      <a:pt x="19473" y="2694"/>
                      <a:pt x="19290" y="2851"/>
                    </a:cubicBezTo>
                    <a:cubicBezTo>
                      <a:pt x="18258" y="3826"/>
                      <a:pt x="17283" y="4914"/>
                      <a:pt x="16502" y="6140"/>
                    </a:cubicBezTo>
                    <a:cubicBezTo>
                      <a:pt x="17088" y="4719"/>
                      <a:pt x="17980" y="3353"/>
                      <a:pt x="18983" y="2126"/>
                    </a:cubicBezTo>
                    <a:cubicBezTo>
                      <a:pt x="19373" y="1680"/>
                      <a:pt x="19290" y="983"/>
                      <a:pt x="18844" y="621"/>
                    </a:cubicBezTo>
                    <a:cubicBezTo>
                      <a:pt x="18650" y="475"/>
                      <a:pt x="18419" y="404"/>
                      <a:pt x="18192" y="404"/>
                    </a:cubicBezTo>
                    <a:cubicBezTo>
                      <a:pt x="17898" y="404"/>
                      <a:pt x="17611" y="524"/>
                      <a:pt x="17422" y="760"/>
                    </a:cubicBezTo>
                    <a:cubicBezTo>
                      <a:pt x="16112" y="2293"/>
                      <a:pt x="15053" y="3966"/>
                      <a:pt x="14300" y="5834"/>
                    </a:cubicBezTo>
                    <a:cubicBezTo>
                      <a:pt x="14495" y="4300"/>
                      <a:pt x="14858" y="2767"/>
                      <a:pt x="15471" y="1318"/>
                    </a:cubicBezTo>
                    <a:cubicBezTo>
                      <a:pt x="15638" y="844"/>
                      <a:pt x="15415" y="286"/>
                      <a:pt x="14941" y="63"/>
                    </a:cubicBezTo>
                    <a:lnTo>
                      <a:pt x="14913" y="63"/>
                    </a:lnTo>
                    <a:cubicBezTo>
                      <a:pt x="14794" y="21"/>
                      <a:pt x="14672" y="0"/>
                      <a:pt x="14553" y="0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114"/>
              <p:cNvSpPr/>
              <p:nvPr/>
            </p:nvSpPr>
            <p:spPr>
              <a:xfrm>
                <a:off x="2485550" y="3044925"/>
                <a:ext cx="50900" cy="164500"/>
              </a:xfrm>
              <a:custGeom>
                <a:rect b="b" l="l" r="r" t="t"/>
                <a:pathLst>
                  <a:path extrusionOk="0" h="6580" w="2036">
                    <a:moveTo>
                      <a:pt x="1646" y="1"/>
                    </a:moveTo>
                    <a:cubicBezTo>
                      <a:pt x="531" y="1311"/>
                      <a:pt x="1" y="3095"/>
                      <a:pt x="252" y="4795"/>
                    </a:cubicBezTo>
                    <a:lnTo>
                      <a:pt x="447" y="6580"/>
                    </a:lnTo>
                    <a:lnTo>
                      <a:pt x="2036" y="586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114"/>
              <p:cNvSpPr/>
              <p:nvPr/>
            </p:nvSpPr>
            <p:spPr>
              <a:xfrm>
                <a:off x="2631900" y="2598425"/>
                <a:ext cx="103325" cy="106450"/>
              </a:xfrm>
              <a:custGeom>
                <a:rect b="b" l="l" r="r" t="t"/>
                <a:pathLst>
                  <a:path extrusionOk="0" h="4258" w="4133">
                    <a:moveTo>
                      <a:pt x="628" y="1"/>
                    </a:moveTo>
                    <a:cubicBezTo>
                      <a:pt x="393" y="1"/>
                      <a:pt x="177" y="44"/>
                      <a:pt x="1" y="132"/>
                    </a:cubicBezTo>
                    <a:cubicBezTo>
                      <a:pt x="2593" y="634"/>
                      <a:pt x="2928" y="3477"/>
                      <a:pt x="2677" y="4258"/>
                    </a:cubicBezTo>
                    <a:cubicBezTo>
                      <a:pt x="4133" y="1537"/>
                      <a:pt x="2032" y="1"/>
                      <a:pt x="628" y="1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114"/>
              <p:cNvSpPr/>
              <p:nvPr/>
            </p:nvSpPr>
            <p:spPr>
              <a:xfrm>
                <a:off x="2346175" y="2971775"/>
                <a:ext cx="132450" cy="255075"/>
              </a:xfrm>
              <a:custGeom>
                <a:rect b="b" l="l" r="r" t="t"/>
                <a:pathLst>
                  <a:path extrusionOk="0" h="10203" w="5298">
                    <a:moveTo>
                      <a:pt x="5297" y="0"/>
                    </a:moveTo>
                    <a:lnTo>
                      <a:pt x="1" y="6718"/>
                    </a:lnTo>
                    <a:lnTo>
                      <a:pt x="2538" y="10202"/>
                    </a:lnTo>
                    <a:lnTo>
                      <a:pt x="2342" y="9060"/>
                    </a:lnTo>
                    <a:cubicBezTo>
                      <a:pt x="2036" y="7415"/>
                      <a:pt x="2259" y="5742"/>
                      <a:pt x="3039" y="4293"/>
                    </a:cubicBezTo>
                    <a:lnTo>
                      <a:pt x="5297" y="0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114"/>
              <p:cNvSpPr/>
              <p:nvPr/>
            </p:nvSpPr>
            <p:spPr>
              <a:xfrm>
                <a:off x="1454175" y="2787275"/>
                <a:ext cx="1039075" cy="1083400"/>
              </a:xfrm>
              <a:custGeom>
                <a:rect b="b" l="l" r="r" t="t"/>
                <a:pathLst>
                  <a:path extrusionOk="0" h="43336" w="41563">
                    <a:moveTo>
                      <a:pt x="32246" y="0"/>
                    </a:moveTo>
                    <a:cubicBezTo>
                      <a:pt x="31399" y="0"/>
                      <a:pt x="30545" y="135"/>
                      <a:pt x="29716" y="411"/>
                    </a:cubicBezTo>
                    <a:cubicBezTo>
                      <a:pt x="30022" y="2362"/>
                      <a:pt x="29381" y="4425"/>
                      <a:pt x="28071" y="5903"/>
                    </a:cubicBezTo>
                    <a:cubicBezTo>
                      <a:pt x="26510" y="7715"/>
                      <a:pt x="24113" y="8662"/>
                      <a:pt x="21743" y="8774"/>
                    </a:cubicBezTo>
                    <a:cubicBezTo>
                      <a:pt x="21605" y="8779"/>
                      <a:pt x="21466" y="8782"/>
                      <a:pt x="21327" y="8782"/>
                    </a:cubicBezTo>
                    <a:cubicBezTo>
                      <a:pt x="20031" y="8782"/>
                      <a:pt x="18692" y="8542"/>
                      <a:pt x="17534" y="7938"/>
                    </a:cubicBezTo>
                    <a:cubicBezTo>
                      <a:pt x="16196" y="7269"/>
                      <a:pt x="15081" y="6237"/>
                      <a:pt x="14496" y="4899"/>
                    </a:cubicBezTo>
                    <a:cubicBezTo>
                      <a:pt x="14050" y="3868"/>
                      <a:pt x="13910" y="2697"/>
                      <a:pt x="13910" y="1554"/>
                    </a:cubicBezTo>
                    <a:lnTo>
                      <a:pt x="10621" y="1275"/>
                    </a:lnTo>
                    <a:cubicBezTo>
                      <a:pt x="10438" y="1261"/>
                      <a:pt x="10256" y="1254"/>
                      <a:pt x="10074" y="1254"/>
                    </a:cubicBezTo>
                    <a:cubicBezTo>
                      <a:pt x="7740" y="1254"/>
                      <a:pt x="5561" y="2408"/>
                      <a:pt x="4293" y="4425"/>
                    </a:cubicBezTo>
                    <a:lnTo>
                      <a:pt x="0" y="11032"/>
                    </a:lnTo>
                    <a:lnTo>
                      <a:pt x="6997" y="15324"/>
                    </a:lnTo>
                    <a:lnTo>
                      <a:pt x="9506" y="18419"/>
                    </a:lnTo>
                    <a:lnTo>
                      <a:pt x="10509" y="20481"/>
                    </a:lnTo>
                    <a:cubicBezTo>
                      <a:pt x="13018" y="25555"/>
                      <a:pt x="13074" y="31548"/>
                      <a:pt x="10482" y="36621"/>
                    </a:cubicBezTo>
                    <a:cubicBezTo>
                      <a:pt x="10175" y="37207"/>
                      <a:pt x="9367" y="38656"/>
                      <a:pt x="9032" y="39214"/>
                    </a:cubicBezTo>
                    <a:cubicBezTo>
                      <a:pt x="11429" y="41639"/>
                      <a:pt x="18315" y="41555"/>
                      <a:pt x="20099" y="42336"/>
                    </a:cubicBezTo>
                    <a:cubicBezTo>
                      <a:pt x="21707" y="43017"/>
                      <a:pt x="23480" y="43335"/>
                      <a:pt x="25281" y="43335"/>
                    </a:cubicBezTo>
                    <a:cubicBezTo>
                      <a:pt x="28786" y="43335"/>
                      <a:pt x="32398" y="42130"/>
                      <a:pt x="35123" y="40050"/>
                    </a:cubicBezTo>
                    <a:cubicBezTo>
                      <a:pt x="35123" y="40050"/>
                      <a:pt x="36294" y="31910"/>
                      <a:pt x="36127" y="23659"/>
                    </a:cubicBezTo>
                    <a:cubicBezTo>
                      <a:pt x="36127" y="22711"/>
                      <a:pt x="36434" y="21792"/>
                      <a:pt x="36991" y="21039"/>
                    </a:cubicBezTo>
                    <a:cubicBezTo>
                      <a:pt x="38468" y="19116"/>
                      <a:pt x="38719" y="16495"/>
                      <a:pt x="37604" y="14377"/>
                    </a:cubicBezTo>
                    <a:lnTo>
                      <a:pt x="36712" y="12676"/>
                    </a:lnTo>
                    <a:lnTo>
                      <a:pt x="41563" y="6516"/>
                    </a:lnTo>
                    <a:lnTo>
                      <a:pt x="38162" y="2669"/>
                    </a:lnTo>
                    <a:cubicBezTo>
                      <a:pt x="36647" y="932"/>
                      <a:pt x="34474" y="0"/>
                      <a:pt x="32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114"/>
              <p:cNvSpPr/>
              <p:nvPr/>
            </p:nvSpPr>
            <p:spPr>
              <a:xfrm>
                <a:off x="1886950" y="3291800"/>
                <a:ext cx="416750" cy="74425"/>
              </a:xfrm>
              <a:custGeom>
                <a:rect b="b" l="l" r="r" t="t"/>
                <a:pathLst>
                  <a:path extrusionOk="0" h="2977" w="16670">
                    <a:moveTo>
                      <a:pt x="8434" y="1"/>
                    </a:moveTo>
                    <a:cubicBezTo>
                      <a:pt x="7973" y="1"/>
                      <a:pt x="7523" y="88"/>
                      <a:pt x="7108" y="300"/>
                    </a:cubicBezTo>
                    <a:cubicBezTo>
                      <a:pt x="6328" y="719"/>
                      <a:pt x="5826" y="1583"/>
                      <a:pt x="4962" y="1861"/>
                    </a:cubicBezTo>
                    <a:cubicBezTo>
                      <a:pt x="4693" y="1957"/>
                      <a:pt x="4415" y="1991"/>
                      <a:pt x="4131" y="1991"/>
                    </a:cubicBezTo>
                    <a:cubicBezTo>
                      <a:pt x="3590" y="1991"/>
                      <a:pt x="3029" y="1870"/>
                      <a:pt x="2481" y="1834"/>
                    </a:cubicBezTo>
                    <a:cubicBezTo>
                      <a:pt x="2455" y="1833"/>
                      <a:pt x="2428" y="1832"/>
                      <a:pt x="2401" y="1832"/>
                    </a:cubicBezTo>
                    <a:cubicBezTo>
                      <a:pt x="1558" y="1832"/>
                      <a:pt x="243" y="2247"/>
                      <a:pt x="0" y="2976"/>
                    </a:cubicBezTo>
                    <a:cubicBezTo>
                      <a:pt x="3036" y="2593"/>
                      <a:pt x="6097" y="2404"/>
                      <a:pt x="9161" y="2404"/>
                    </a:cubicBezTo>
                    <a:cubicBezTo>
                      <a:pt x="11666" y="2404"/>
                      <a:pt x="14174" y="2530"/>
                      <a:pt x="16669" y="2781"/>
                    </a:cubicBezTo>
                    <a:cubicBezTo>
                      <a:pt x="16419" y="2363"/>
                      <a:pt x="15973" y="2029"/>
                      <a:pt x="15471" y="1973"/>
                    </a:cubicBezTo>
                    <a:cubicBezTo>
                      <a:pt x="14997" y="1889"/>
                      <a:pt x="14551" y="1945"/>
                      <a:pt x="14049" y="1861"/>
                    </a:cubicBezTo>
                    <a:cubicBezTo>
                      <a:pt x="12823" y="1722"/>
                      <a:pt x="11763" y="1053"/>
                      <a:pt x="10648" y="523"/>
                    </a:cubicBezTo>
                    <a:cubicBezTo>
                      <a:pt x="9958" y="230"/>
                      <a:pt x="9183" y="1"/>
                      <a:pt x="8434" y="1"/>
                    </a:cubicBez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114"/>
              <p:cNvSpPr/>
              <p:nvPr/>
            </p:nvSpPr>
            <p:spPr>
              <a:xfrm>
                <a:off x="2289725" y="2943900"/>
                <a:ext cx="138725" cy="161000"/>
              </a:xfrm>
              <a:custGeom>
                <a:rect b="b" l="l" r="r" t="t"/>
                <a:pathLst>
                  <a:path extrusionOk="0" h="6440" w="5549">
                    <a:moveTo>
                      <a:pt x="1" y="0"/>
                    </a:moveTo>
                    <a:lnTo>
                      <a:pt x="3346" y="6439"/>
                    </a:lnTo>
                    <a:lnTo>
                      <a:pt x="5548" y="3680"/>
                    </a:lnTo>
                    <a:lnTo>
                      <a:pt x="4099" y="4376"/>
                    </a:lnTo>
                    <a:cubicBezTo>
                      <a:pt x="4011" y="4416"/>
                      <a:pt x="3916" y="4436"/>
                      <a:pt x="3821" y="4436"/>
                    </a:cubicBezTo>
                    <a:cubicBezTo>
                      <a:pt x="3586" y="4436"/>
                      <a:pt x="3354" y="4316"/>
                      <a:pt x="3235" y="4098"/>
                    </a:cubicBezTo>
                    <a:cubicBezTo>
                      <a:pt x="2482" y="2592"/>
                      <a:pt x="1423" y="1282"/>
                      <a:pt x="168" y="16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114"/>
              <p:cNvSpPr/>
              <p:nvPr/>
            </p:nvSpPr>
            <p:spPr>
              <a:xfrm>
                <a:off x="1801925" y="2658175"/>
                <a:ext cx="404200" cy="349550"/>
              </a:xfrm>
              <a:custGeom>
                <a:rect b="b" l="l" r="r" t="t"/>
                <a:pathLst>
                  <a:path extrusionOk="0" h="13982" w="16168">
                    <a:moveTo>
                      <a:pt x="4711" y="0"/>
                    </a:moveTo>
                    <a:lnTo>
                      <a:pt x="4182" y="7136"/>
                    </a:lnTo>
                    <a:lnTo>
                      <a:pt x="28" y="6746"/>
                    </a:lnTo>
                    <a:lnTo>
                      <a:pt x="28" y="6746"/>
                    </a:lnTo>
                    <a:cubicBezTo>
                      <a:pt x="0" y="7917"/>
                      <a:pt x="140" y="9060"/>
                      <a:pt x="613" y="10091"/>
                    </a:cubicBezTo>
                    <a:cubicBezTo>
                      <a:pt x="1255" y="11429"/>
                      <a:pt x="2370" y="12460"/>
                      <a:pt x="3652" y="13129"/>
                    </a:cubicBezTo>
                    <a:cubicBezTo>
                      <a:pt x="4776" y="13716"/>
                      <a:pt x="6051" y="13981"/>
                      <a:pt x="7325" y="13981"/>
                    </a:cubicBezTo>
                    <a:cubicBezTo>
                      <a:pt x="7504" y="13981"/>
                      <a:pt x="7683" y="13976"/>
                      <a:pt x="7861" y="13966"/>
                    </a:cubicBezTo>
                    <a:cubicBezTo>
                      <a:pt x="10230" y="13854"/>
                      <a:pt x="12656" y="12879"/>
                      <a:pt x="14217" y="11122"/>
                    </a:cubicBezTo>
                    <a:cubicBezTo>
                      <a:pt x="15499" y="9617"/>
                      <a:pt x="16168" y="7526"/>
                      <a:pt x="15861" y="5603"/>
                    </a:cubicBezTo>
                    <a:lnTo>
                      <a:pt x="15861" y="5603"/>
                    </a:lnTo>
                    <a:lnTo>
                      <a:pt x="12182" y="6857"/>
                    </a:lnTo>
                    <a:lnTo>
                      <a:pt x="12182" y="3039"/>
                    </a:lnTo>
                    <a:lnTo>
                      <a:pt x="4711" y="0"/>
                    </a:ln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114"/>
              <p:cNvSpPr/>
              <p:nvPr/>
            </p:nvSpPr>
            <p:spPr>
              <a:xfrm>
                <a:off x="1917600" y="2658175"/>
                <a:ext cx="188875" cy="156625"/>
              </a:xfrm>
              <a:custGeom>
                <a:rect b="b" l="l" r="r" t="t"/>
                <a:pathLst>
                  <a:path extrusionOk="0" h="6265" w="7555">
                    <a:moveTo>
                      <a:pt x="84" y="0"/>
                    </a:moveTo>
                    <a:lnTo>
                      <a:pt x="1" y="725"/>
                    </a:lnTo>
                    <a:cubicBezTo>
                      <a:pt x="363" y="1728"/>
                      <a:pt x="809" y="2676"/>
                      <a:pt x="1422" y="3512"/>
                    </a:cubicBezTo>
                    <a:cubicBezTo>
                      <a:pt x="2314" y="4655"/>
                      <a:pt x="3485" y="5603"/>
                      <a:pt x="4879" y="6021"/>
                    </a:cubicBezTo>
                    <a:cubicBezTo>
                      <a:pt x="5393" y="6187"/>
                      <a:pt x="5927" y="6264"/>
                      <a:pt x="6462" y="6264"/>
                    </a:cubicBezTo>
                    <a:cubicBezTo>
                      <a:pt x="6827" y="6264"/>
                      <a:pt x="7193" y="6228"/>
                      <a:pt x="7555" y="6161"/>
                    </a:cubicBezTo>
                    <a:lnTo>
                      <a:pt x="7555" y="3039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114"/>
              <p:cNvSpPr/>
              <p:nvPr/>
            </p:nvSpPr>
            <p:spPr>
              <a:xfrm>
                <a:off x="1801925" y="2709725"/>
                <a:ext cx="331725" cy="298700"/>
              </a:xfrm>
              <a:custGeom>
                <a:rect b="b" l="l" r="r" t="t"/>
                <a:pathLst>
                  <a:path extrusionOk="0" h="11948" w="13269">
                    <a:moveTo>
                      <a:pt x="4572" y="1"/>
                    </a:moveTo>
                    <a:lnTo>
                      <a:pt x="4182" y="5074"/>
                    </a:lnTo>
                    <a:lnTo>
                      <a:pt x="28" y="4740"/>
                    </a:lnTo>
                    <a:lnTo>
                      <a:pt x="28" y="4740"/>
                    </a:lnTo>
                    <a:cubicBezTo>
                      <a:pt x="0" y="5883"/>
                      <a:pt x="140" y="7026"/>
                      <a:pt x="613" y="8085"/>
                    </a:cubicBezTo>
                    <a:cubicBezTo>
                      <a:pt x="1255" y="9395"/>
                      <a:pt x="2370" y="10454"/>
                      <a:pt x="3652" y="11095"/>
                    </a:cubicBezTo>
                    <a:cubicBezTo>
                      <a:pt x="4776" y="11682"/>
                      <a:pt x="6051" y="11947"/>
                      <a:pt x="7325" y="11947"/>
                    </a:cubicBezTo>
                    <a:cubicBezTo>
                      <a:pt x="7504" y="11947"/>
                      <a:pt x="7683" y="11942"/>
                      <a:pt x="7861" y="11932"/>
                    </a:cubicBezTo>
                    <a:cubicBezTo>
                      <a:pt x="9812" y="11876"/>
                      <a:pt x="11764" y="11207"/>
                      <a:pt x="13269" y="9980"/>
                    </a:cubicBezTo>
                    <a:lnTo>
                      <a:pt x="4572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114"/>
              <p:cNvSpPr/>
              <p:nvPr/>
            </p:nvSpPr>
            <p:spPr>
              <a:xfrm>
                <a:off x="1366375" y="2766300"/>
                <a:ext cx="683650" cy="713000"/>
              </a:xfrm>
              <a:custGeom>
                <a:rect b="b" l="l" r="r" t="t"/>
                <a:pathLst>
                  <a:path extrusionOk="0" h="28520" w="27346">
                    <a:moveTo>
                      <a:pt x="22814" y="1"/>
                    </a:moveTo>
                    <a:cubicBezTo>
                      <a:pt x="22516" y="1"/>
                      <a:pt x="22238" y="150"/>
                      <a:pt x="22050" y="414"/>
                    </a:cubicBezTo>
                    <a:cubicBezTo>
                      <a:pt x="20795" y="2142"/>
                      <a:pt x="19931" y="4205"/>
                      <a:pt x="19680" y="6324"/>
                    </a:cubicBezTo>
                    <a:cubicBezTo>
                      <a:pt x="19736" y="4707"/>
                      <a:pt x="19987" y="3034"/>
                      <a:pt x="20544" y="1445"/>
                    </a:cubicBezTo>
                    <a:cubicBezTo>
                      <a:pt x="20712" y="971"/>
                      <a:pt x="20461" y="442"/>
                      <a:pt x="19959" y="302"/>
                    </a:cubicBezTo>
                    <a:cubicBezTo>
                      <a:pt x="19887" y="283"/>
                      <a:pt x="19814" y="274"/>
                      <a:pt x="19743" y="274"/>
                    </a:cubicBezTo>
                    <a:cubicBezTo>
                      <a:pt x="19404" y="274"/>
                      <a:pt x="19094" y="486"/>
                      <a:pt x="18955" y="832"/>
                    </a:cubicBezTo>
                    <a:cubicBezTo>
                      <a:pt x="18286" y="2505"/>
                      <a:pt x="17896" y="4317"/>
                      <a:pt x="17924" y="6101"/>
                    </a:cubicBezTo>
                    <a:cubicBezTo>
                      <a:pt x="17868" y="4651"/>
                      <a:pt x="17868" y="3201"/>
                      <a:pt x="18008" y="1780"/>
                    </a:cubicBezTo>
                    <a:cubicBezTo>
                      <a:pt x="18035" y="1222"/>
                      <a:pt x="17617" y="721"/>
                      <a:pt x="17060" y="721"/>
                    </a:cubicBezTo>
                    <a:lnTo>
                      <a:pt x="17032" y="721"/>
                    </a:lnTo>
                    <a:cubicBezTo>
                      <a:pt x="16614" y="721"/>
                      <a:pt x="16224" y="1027"/>
                      <a:pt x="16140" y="1445"/>
                    </a:cubicBezTo>
                    <a:cubicBezTo>
                      <a:pt x="15332" y="5125"/>
                      <a:pt x="15443" y="8832"/>
                      <a:pt x="15889" y="12289"/>
                    </a:cubicBezTo>
                    <a:lnTo>
                      <a:pt x="10565" y="16163"/>
                    </a:lnTo>
                    <a:lnTo>
                      <a:pt x="4878" y="12679"/>
                    </a:lnTo>
                    <a:lnTo>
                      <a:pt x="920" y="21237"/>
                    </a:lnTo>
                    <a:cubicBezTo>
                      <a:pt x="0" y="23300"/>
                      <a:pt x="474" y="25753"/>
                      <a:pt x="2174" y="27230"/>
                    </a:cubicBezTo>
                    <a:cubicBezTo>
                      <a:pt x="3155" y="28096"/>
                      <a:pt x="4363" y="28520"/>
                      <a:pt x="5567" y="28520"/>
                    </a:cubicBezTo>
                    <a:cubicBezTo>
                      <a:pt x="6997" y="28520"/>
                      <a:pt x="8421" y="27922"/>
                      <a:pt x="9450" y="26756"/>
                    </a:cubicBezTo>
                    <a:lnTo>
                      <a:pt x="18844" y="15940"/>
                    </a:lnTo>
                    <a:cubicBezTo>
                      <a:pt x="22691" y="14658"/>
                      <a:pt x="25645" y="11815"/>
                      <a:pt x="27039" y="9390"/>
                    </a:cubicBezTo>
                    <a:cubicBezTo>
                      <a:pt x="27346" y="8832"/>
                      <a:pt x="27123" y="8108"/>
                      <a:pt x="26593" y="7801"/>
                    </a:cubicBezTo>
                    <a:lnTo>
                      <a:pt x="26537" y="7801"/>
                    </a:lnTo>
                    <a:cubicBezTo>
                      <a:pt x="26352" y="7699"/>
                      <a:pt x="26150" y="7649"/>
                      <a:pt x="25953" y="7649"/>
                    </a:cubicBezTo>
                    <a:cubicBezTo>
                      <a:pt x="25559" y="7649"/>
                      <a:pt x="25181" y="7847"/>
                      <a:pt x="24976" y="8219"/>
                    </a:cubicBezTo>
                    <a:cubicBezTo>
                      <a:pt x="24698" y="8693"/>
                      <a:pt x="24391" y="9223"/>
                      <a:pt x="24112" y="9724"/>
                    </a:cubicBezTo>
                    <a:cubicBezTo>
                      <a:pt x="23750" y="9780"/>
                      <a:pt x="23248" y="9780"/>
                      <a:pt x="22858" y="9864"/>
                    </a:cubicBezTo>
                    <a:cubicBezTo>
                      <a:pt x="23415" y="7494"/>
                      <a:pt x="24447" y="5209"/>
                      <a:pt x="25841" y="3229"/>
                    </a:cubicBezTo>
                    <a:cubicBezTo>
                      <a:pt x="26203" y="2783"/>
                      <a:pt x="26091" y="2142"/>
                      <a:pt x="25645" y="1836"/>
                    </a:cubicBezTo>
                    <a:lnTo>
                      <a:pt x="25618" y="1836"/>
                    </a:lnTo>
                    <a:cubicBezTo>
                      <a:pt x="25450" y="1704"/>
                      <a:pt x="25235" y="1639"/>
                      <a:pt x="25019" y="1639"/>
                    </a:cubicBezTo>
                    <a:cubicBezTo>
                      <a:pt x="24732" y="1639"/>
                      <a:pt x="24442" y="1753"/>
                      <a:pt x="24252" y="1975"/>
                    </a:cubicBezTo>
                    <a:cubicBezTo>
                      <a:pt x="23109" y="3229"/>
                      <a:pt x="22217" y="4846"/>
                      <a:pt x="21715" y="6435"/>
                    </a:cubicBezTo>
                    <a:cubicBezTo>
                      <a:pt x="22133" y="4735"/>
                      <a:pt x="22830" y="3062"/>
                      <a:pt x="23750" y="1557"/>
                    </a:cubicBezTo>
                    <a:cubicBezTo>
                      <a:pt x="24084" y="1083"/>
                      <a:pt x="23889" y="414"/>
                      <a:pt x="23388" y="163"/>
                    </a:cubicBezTo>
                    <a:cubicBezTo>
                      <a:pt x="23304" y="135"/>
                      <a:pt x="23276" y="135"/>
                      <a:pt x="23248" y="107"/>
                    </a:cubicBezTo>
                    <a:cubicBezTo>
                      <a:pt x="23104" y="35"/>
                      <a:pt x="22956" y="1"/>
                      <a:pt x="22814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114"/>
              <p:cNvSpPr/>
              <p:nvPr/>
            </p:nvSpPr>
            <p:spPr>
              <a:xfrm>
                <a:off x="1822600" y="3005525"/>
                <a:ext cx="114550" cy="80550"/>
              </a:xfrm>
              <a:custGeom>
                <a:rect b="b" l="l" r="r" t="t"/>
                <a:pathLst>
                  <a:path extrusionOk="0" h="3222" w="4582">
                    <a:moveTo>
                      <a:pt x="2969" y="0"/>
                    </a:moveTo>
                    <a:cubicBezTo>
                      <a:pt x="1611" y="0"/>
                      <a:pt x="0" y="620"/>
                      <a:pt x="37" y="3222"/>
                    </a:cubicBezTo>
                    <a:cubicBezTo>
                      <a:pt x="260" y="2525"/>
                      <a:pt x="1152" y="462"/>
                      <a:pt x="4581" y="295"/>
                    </a:cubicBezTo>
                    <a:cubicBezTo>
                      <a:pt x="4265" y="155"/>
                      <a:pt x="3649" y="0"/>
                      <a:pt x="2969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114"/>
              <p:cNvSpPr/>
              <p:nvPr/>
            </p:nvSpPr>
            <p:spPr>
              <a:xfrm>
                <a:off x="1454875" y="3083950"/>
                <a:ext cx="174950" cy="215375"/>
              </a:xfrm>
              <a:custGeom>
                <a:rect b="b" l="l" r="r" t="t"/>
                <a:pathLst>
                  <a:path extrusionOk="0" h="8615" w="6998">
                    <a:moveTo>
                      <a:pt x="1338" y="1"/>
                    </a:moveTo>
                    <a:lnTo>
                      <a:pt x="5548" y="3597"/>
                    </a:lnTo>
                    <a:cubicBezTo>
                      <a:pt x="3429" y="4294"/>
                      <a:pt x="1645" y="5743"/>
                      <a:pt x="558" y="7667"/>
                    </a:cubicBezTo>
                    <a:lnTo>
                      <a:pt x="0" y="8614"/>
                    </a:lnTo>
                    <a:lnTo>
                      <a:pt x="6997" y="3485"/>
                    </a:lnTo>
                    <a:lnTo>
                      <a:pt x="1338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114"/>
              <p:cNvSpPr/>
              <p:nvPr/>
            </p:nvSpPr>
            <p:spPr>
              <a:xfrm>
                <a:off x="1698075" y="2170000"/>
                <a:ext cx="595875" cy="488900"/>
              </a:xfrm>
              <a:custGeom>
                <a:rect b="b" l="l" r="r" t="t"/>
                <a:pathLst>
                  <a:path extrusionOk="0" h="19556" w="23835">
                    <a:moveTo>
                      <a:pt x="12061" y="1"/>
                    </a:moveTo>
                    <a:cubicBezTo>
                      <a:pt x="11888" y="1"/>
                      <a:pt x="11714" y="5"/>
                      <a:pt x="11541" y="15"/>
                    </a:cubicBezTo>
                    <a:cubicBezTo>
                      <a:pt x="10259" y="70"/>
                      <a:pt x="9005" y="405"/>
                      <a:pt x="7917" y="1018"/>
                    </a:cubicBezTo>
                    <a:cubicBezTo>
                      <a:pt x="6830" y="1687"/>
                      <a:pt x="5938" y="2691"/>
                      <a:pt x="5548" y="3889"/>
                    </a:cubicBezTo>
                    <a:cubicBezTo>
                      <a:pt x="5244" y="3737"/>
                      <a:pt x="4908" y="3670"/>
                      <a:pt x="4562" y="3670"/>
                    </a:cubicBezTo>
                    <a:cubicBezTo>
                      <a:pt x="3640" y="3670"/>
                      <a:pt x="2641" y="4145"/>
                      <a:pt x="1952" y="4753"/>
                    </a:cubicBezTo>
                    <a:cubicBezTo>
                      <a:pt x="1004" y="5617"/>
                      <a:pt x="530" y="6844"/>
                      <a:pt x="307" y="8098"/>
                    </a:cubicBezTo>
                    <a:cubicBezTo>
                      <a:pt x="1" y="9827"/>
                      <a:pt x="224" y="11638"/>
                      <a:pt x="921" y="13283"/>
                    </a:cubicBezTo>
                    <a:cubicBezTo>
                      <a:pt x="1618" y="14928"/>
                      <a:pt x="2760" y="16322"/>
                      <a:pt x="4210" y="17325"/>
                    </a:cubicBezTo>
                    <a:cubicBezTo>
                      <a:pt x="4391" y="17204"/>
                      <a:pt x="4673" y="17113"/>
                      <a:pt x="4931" y="17113"/>
                    </a:cubicBezTo>
                    <a:cubicBezTo>
                      <a:pt x="5031" y="17113"/>
                      <a:pt x="5128" y="17127"/>
                      <a:pt x="5214" y="17158"/>
                    </a:cubicBezTo>
                    <a:cubicBezTo>
                      <a:pt x="5492" y="17186"/>
                      <a:pt x="5771" y="17325"/>
                      <a:pt x="6022" y="17464"/>
                    </a:cubicBezTo>
                    <a:cubicBezTo>
                      <a:pt x="6830" y="17938"/>
                      <a:pt x="7583" y="18691"/>
                      <a:pt x="8057" y="19555"/>
                    </a:cubicBezTo>
                    <a:cubicBezTo>
                      <a:pt x="8559" y="19025"/>
                      <a:pt x="8921" y="18329"/>
                      <a:pt x="9032" y="17604"/>
                    </a:cubicBezTo>
                    <a:cubicBezTo>
                      <a:pt x="9144" y="16879"/>
                      <a:pt x="9060" y="16071"/>
                      <a:pt x="8670" y="15430"/>
                    </a:cubicBezTo>
                    <a:cubicBezTo>
                      <a:pt x="10343" y="13841"/>
                      <a:pt x="11179" y="11332"/>
                      <a:pt x="10705" y="9074"/>
                    </a:cubicBezTo>
                    <a:lnTo>
                      <a:pt x="10705" y="9074"/>
                    </a:lnTo>
                    <a:cubicBezTo>
                      <a:pt x="12405" y="9492"/>
                      <a:pt x="14161" y="9854"/>
                      <a:pt x="15890" y="9966"/>
                    </a:cubicBezTo>
                    <a:cubicBezTo>
                      <a:pt x="16141" y="9982"/>
                      <a:pt x="16393" y="9990"/>
                      <a:pt x="16646" y="9990"/>
                    </a:cubicBezTo>
                    <a:cubicBezTo>
                      <a:pt x="18164" y="9990"/>
                      <a:pt x="19693" y="9683"/>
                      <a:pt x="20935" y="8823"/>
                    </a:cubicBezTo>
                    <a:cubicBezTo>
                      <a:pt x="22608" y="8321"/>
                      <a:pt x="23834" y="7123"/>
                      <a:pt x="23834" y="7123"/>
                    </a:cubicBezTo>
                    <a:cubicBezTo>
                      <a:pt x="23165" y="7123"/>
                      <a:pt x="22385" y="6760"/>
                      <a:pt x="21911" y="6314"/>
                    </a:cubicBezTo>
                    <a:cubicBezTo>
                      <a:pt x="21465" y="5840"/>
                      <a:pt x="21158" y="5255"/>
                      <a:pt x="20796" y="4725"/>
                    </a:cubicBezTo>
                    <a:cubicBezTo>
                      <a:pt x="18911" y="1832"/>
                      <a:pt x="15510" y="1"/>
                      <a:pt x="120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114"/>
              <p:cNvSpPr/>
              <p:nvPr/>
            </p:nvSpPr>
            <p:spPr>
              <a:xfrm>
                <a:off x="1783100" y="2375925"/>
                <a:ext cx="464850" cy="403550"/>
              </a:xfrm>
              <a:custGeom>
                <a:rect b="b" l="l" r="r" t="t"/>
                <a:pathLst>
                  <a:path extrusionOk="0" h="16142" w="18594">
                    <a:moveTo>
                      <a:pt x="6328" y="1"/>
                    </a:moveTo>
                    <a:cubicBezTo>
                      <a:pt x="6886" y="2426"/>
                      <a:pt x="6273" y="5158"/>
                      <a:pt x="4795" y="7137"/>
                    </a:cubicBezTo>
                    <a:cubicBezTo>
                      <a:pt x="5381" y="8196"/>
                      <a:pt x="5269" y="9590"/>
                      <a:pt x="4572" y="10565"/>
                    </a:cubicBezTo>
                    <a:cubicBezTo>
                      <a:pt x="4238" y="9813"/>
                      <a:pt x="3820" y="9060"/>
                      <a:pt x="3151" y="8558"/>
                    </a:cubicBezTo>
                    <a:cubicBezTo>
                      <a:pt x="2759" y="8281"/>
                      <a:pt x="2262" y="8109"/>
                      <a:pt x="1788" y="8109"/>
                    </a:cubicBezTo>
                    <a:cubicBezTo>
                      <a:pt x="1453" y="8109"/>
                      <a:pt x="1130" y="8195"/>
                      <a:pt x="865" y="8391"/>
                    </a:cubicBezTo>
                    <a:cubicBezTo>
                      <a:pt x="224" y="8809"/>
                      <a:pt x="1" y="9673"/>
                      <a:pt x="168" y="10426"/>
                    </a:cubicBezTo>
                    <a:cubicBezTo>
                      <a:pt x="335" y="11430"/>
                      <a:pt x="1060" y="12294"/>
                      <a:pt x="2008" y="12684"/>
                    </a:cubicBezTo>
                    <a:cubicBezTo>
                      <a:pt x="2261" y="12788"/>
                      <a:pt x="2522" y="12835"/>
                      <a:pt x="2784" y="12835"/>
                    </a:cubicBezTo>
                    <a:cubicBezTo>
                      <a:pt x="3504" y="12835"/>
                      <a:pt x="4231" y="12485"/>
                      <a:pt x="4823" y="12015"/>
                    </a:cubicBezTo>
                    <a:cubicBezTo>
                      <a:pt x="6022" y="13325"/>
                      <a:pt x="7360" y="14607"/>
                      <a:pt x="8976" y="15360"/>
                    </a:cubicBezTo>
                    <a:cubicBezTo>
                      <a:pt x="9950" y="15855"/>
                      <a:pt x="11048" y="16141"/>
                      <a:pt x="12138" y="16141"/>
                    </a:cubicBezTo>
                    <a:cubicBezTo>
                      <a:pt x="12827" y="16141"/>
                      <a:pt x="13513" y="16027"/>
                      <a:pt x="14161" y="15778"/>
                    </a:cubicBezTo>
                    <a:cubicBezTo>
                      <a:pt x="15917" y="15109"/>
                      <a:pt x="17200" y="13520"/>
                      <a:pt x="17869" y="11764"/>
                    </a:cubicBezTo>
                    <a:cubicBezTo>
                      <a:pt x="18510" y="10036"/>
                      <a:pt x="18593" y="8112"/>
                      <a:pt x="18482" y="6245"/>
                    </a:cubicBezTo>
                    <a:cubicBezTo>
                      <a:pt x="18370" y="4321"/>
                      <a:pt x="18036" y="2398"/>
                      <a:pt x="17506" y="558"/>
                    </a:cubicBezTo>
                    <a:cubicBezTo>
                      <a:pt x="16126" y="931"/>
                      <a:pt x="14643" y="1101"/>
                      <a:pt x="13139" y="1101"/>
                    </a:cubicBezTo>
                    <a:cubicBezTo>
                      <a:pt x="10816" y="1101"/>
                      <a:pt x="8444" y="695"/>
                      <a:pt x="6328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114"/>
              <p:cNvSpPr/>
              <p:nvPr/>
            </p:nvSpPr>
            <p:spPr>
              <a:xfrm>
                <a:off x="1813075" y="2608275"/>
                <a:ext cx="59250" cy="63525"/>
              </a:xfrm>
              <a:custGeom>
                <a:rect b="b" l="l" r="r" t="t"/>
                <a:pathLst>
                  <a:path extrusionOk="0" h="2541" w="2370">
                    <a:moveTo>
                      <a:pt x="555" y="0"/>
                    </a:moveTo>
                    <a:cubicBezTo>
                      <a:pt x="337" y="0"/>
                      <a:pt x="133" y="85"/>
                      <a:pt x="0" y="240"/>
                    </a:cubicBezTo>
                    <a:cubicBezTo>
                      <a:pt x="113" y="202"/>
                      <a:pt x="244" y="187"/>
                      <a:pt x="376" y="187"/>
                    </a:cubicBezTo>
                    <a:cubicBezTo>
                      <a:pt x="536" y="187"/>
                      <a:pt x="699" y="209"/>
                      <a:pt x="837" y="240"/>
                    </a:cubicBezTo>
                    <a:cubicBezTo>
                      <a:pt x="1087" y="324"/>
                      <a:pt x="1366" y="491"/>
                      <a:pt x="1506" y="686"/>
                    </a:cubicBezTo>
                    <a:cubicBezTo>
                      <a:pt x="1255" y="686"/>
                      <a:pt x="1087" y="909"/>
                      <a:pt x="1004" y="1104"/>
                    </a:cubicBezTo>
                    <a:cubicBezTo>
                      <a:pt x="948" y="1327"/>
                      <a:pt x="976" y="1578"/>
                      <a:pt x="1060" y="1773"/>
                    </a:cubicBezTo>
                    <a:cubicBezTo>
                      <a:pt x="1143" y="2052"/>
                      <a:pt x="1283" y="2303"/>
                      <a:pt x="1506" y="2442"/>
                    </a:cubicBezTo>
                    <a:cubicBezTo>
                      <a:pt x="1620" y="2506"/>
                      <a:pt x="1747" y="2541"/>
                      <a:pt x="1867" y="2541"/>
                    </a:cubicBezTo>
                    <a:cubicBezTo>
                      <a:pt x="2008" y="2541"/>
                      <a:pt x="2140" y="2492"/>
                      <a:pt x="2230" y="2386"/>
                    </a:cubicBezTo>
                    <a:cubicBezTo>
                      <a:pt x="2370" y="2191"/>
                      <a:pt x="2370" y="1996"/>
                      <a:pt x="2342" y="1773"/>
                    </a:cubicBezTo>
                    <a:cubicBezTo>
                      <a:pt x="2230" y="1188"/>
                      <a:pt x="1924" y="658"/>
                      <a:pt x="1478" y="324"/>
                    </a:cubicBezTo>
                    <a:cubicBezTo>
                      <a:pt x="1255" y="156"/>
                      <a:pt x="1004" y="45"/>
                      <a:pt x="725" y="17"/>
                    </a:cubicBezTo>
                    <a:cubicBezTo>
                      <a:pt x="668" y="6"/>
                      <a:pt x="611" y="0"/>
                      <a:pt x="555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114"/>
              <p:cNvSpPr/>
              <p:nvPr/>
            </p:nvSpPr>
            <p:spPr>
              <a:xfrm>
                <a:off x="1902975" y="2421925"/>
                <a:ext cx="163075" cy="195725"/>
              </a:xfrm>
              <a:custGeom>
                <a:rect b="b" l="l" r="r" t="t"/>
                <a:pathLst>
                  <a:path extrusionOk="0" h="7829" w="6523">
                    <a:moveTo>
                      <a:pt x="5436" y="0"/>
                    </a:moveTo>
                    <a:cubicBezTo>
                      <a:pt x="5428" y="2"/>
                      <a:pt x="5419" y="3"/>
                      <a:pt x="5411" y="4"/>
                    </a:cubicBezTo>
                    <a:lnTo>
                      <a:pt x="5411" y="4"/>
                    </a:lnTo>
                    <a:lnTo>
                      <a:pt x="5436" y="0"/>
                    </a:lnTo>
                    <a:close/>
                    <a:moveTo>
                      <a:pt x="5411" y="4"/>
                    </a:moveTo>
                    <a:lnTo>
                      <a:pt x="1868" y="558"/>
                    </a:lnTo>
                    <a:cubicBezTo>
                      <a:pt x="753" y="725"/>
                      <a:pt x="0" y="1784"/>
                      <a:pt x="140" y="2899"/>
                    </a:cubicBezTo>
                    <a:lnTo>
                      <a:pt x="613" y="6077"/>
                    </a:lnTo>
                    <a:cubicBezTo>
                      <a:pt x="790" y="7113"/>
                      <a:pt x="1655" y="7829"/>
                      <a:pt x="2645" y="7829"/>
                    </a:cubicBezTo>
                    <a:cubicBezTo>
                      <a:pt x="2747" y="7829"/>
                      <a:pt x="2851" y="7821"/>
                      <a:pt x="2955" y="7806"/>
                    </a:cubicBezTo>
                    <a:lnTo>
                      <a:pt x="6523" y="7248"/>
                    </a:lnTo>
                    <a:lnTo>
                      <a:pt x="6523" y="7248"/>
                    </a:lnTo>
                    <a:cubicBezTo>
                      <a:pt x="6434" y="7259"/>
                      <a:pt x="6345" y="7265"/>
                      <a:pt x="6257" y="7265"/>
                    </a:cubicBezTo>
                    <a:cubicBezTo>
                      <a:pt x="5244" y="7265"/>
                      <a:pt x="4335" y="6546"/>
                      <a:pt x="4181" y="5520"/>
                    </a:cubicBezTo>
                    <a:lnTo>
                      <a:pt x="3680" y="2342"/>
                    </a:lnTo>
                    <a:cubicBezTo>
                      <a:pt x="3541" y="1235"/>
                      <a:pt x="4309" y="183"/>
                      <a:pt x="541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114"/>
              <p:cNvSpPr/>
              <p:nvPr/>
            </p:nvSpPr>
            <p:spPr>
              <a:xfrm>
                <a:off x="1991475" y="2388425"/>
                <a:ext cx="333825" cy="215300"/>
              </a:xfrm>
              <a:custGeom>
                <a:rect b="b" l="l" r="r" t="t"/>
                <a:pathLst>
                  <a:path extrusionOk="0" h="8612" w="13353">
                    <a:moveTo>
                      <a:pt x="10685" y="0"/>
                    </a:moveTo>
                    <a:cubicBezTo>
                      <a:pt x="10572" y="0"/>
                      <a:pt x="10457" y="10"/>
                      <a:pt x="10342" y="30"/>
                    </a:cubicBezTo>
                    <a:lnTo>
                      <a:pt x="6802" y="588"/>
                    </a:lnTo>
                    <a:lnTo>
                      <a:pt x="1896" y="1340"/>
                    </a:lnTo>
                    <a:cubicBezTo>
                      <a:pt x="781" y="1508"/>
                      <a:pt x="0" y="2595"/>
                      <a:pt x="140" y="3682"/>
                    </a:cubicBezTo>
                    <a:lnTo>
                      <a:pt x="641" y="6860"/>
                    </a:lnTo>
                    <a:cubicBezTo>
                      <a:pt x="793" y="7896"/>
                      <a:pt x="1678" y="8611"/>
                      <a:pt x="2673" y="8611"/>
                    </a:cubicBezTo>
                    <a:cubicBezTo>
                      <a:pt x="2775" y="8611"/>
                      <a:pt x="2879" y="8604"/>
                      <a:pt x="2983" y="8588"/>
                    </a:cubicBezTo>
                    <a:lnTo>
                      <a:pt x="7889" y="7835"/>
                    </a:lnTo>
                    <a:lnTo>
                      <a:pt x="11429" y="7278"/>
                    </a:lnTo>
                    <a:cubicBezTo>
                      <a:pt x="12572" y="7083"/>
                      <a:pt x="13353" y="6051"/>
                      <a:pt x="13185" y="4936"/>
                    </a:cubicBezTo>
                    <a:lnTo>
                      <a:pt x="12684" y="1759"/>
                    </a:lnTo>
                    <a:cubicBezTo>
                      <a:pt x="12534" y="734"/>
                      <a:pt x="11667" y="0"/>
                      <a:pt x="10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114"/>
              <p:cNvSpPr/>
              <p:nvPr/>
            </p:nvSpPr>
            <p:spPr>
              <a:xfrm>
                <a:off x="2228400" y="2414800"/>
                <a:ext cx="48825" cy="45775"/>
              </a:xfrm>
              <a:custGeom>
                <a:rect b="b" l="l" r="r" t="t"/>
                <a:pathLst>
                  <a:path extrusionOk="0" h="1831" w="1953">
                    <a:moveTo>
                      <a:pt x="952" y="1"/>
                    </a:moveTo>
                    <a:cubicBezTo>
                      <a:pt x="914" y="1"/>
                      <a:pt x="876" y="3"/>
                      <a:pt x="837" y="7"/>
                    </a:cubicBezTo>
                    <a:cubicBezTo>
                      <a:pt x="363" y="90"/>
                      <a:pt x="1" y="536"/>
                      <a:pt x="85" y="1066"/>
                    </a:cubicBezTo>
                    <a:cubicBezTo>
                      <a:pt x="185" y="1494"/>
                      <a:pt x="558" y="1831"/>
                      <a:pt x="979" y="1831"/>
                    </a:cubicBezTo>
                    <a:cubicBezTo>
                      <a:pt x="1024" y="1831"/>
                      <a:pt x="1070" y="1827"/>
                      <a:pt x="1116" y="1819"/>
                    </a:cubicBezTo>
                    <a:cubicBezTo>
                      <a:pt x="1618" y="1763"/>
                      <a:pt x="1952" y="1289"/>
                      <a:pt x="1896" y="787"/>
                    </a:cubicBezTo>
                    <a:cubicBezTo>
                      <a:pt x="1819" y="322"/>
                      <a:pt x="1430" y="1"/>
                      <a:pt x="9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114"/>
              <p:cNvSpPr/>
              <p:nvPr/>
            </p:nvSpPr>
            <p:spPr>
              <a:xfrm>
                <a:off x="2238175" y="2476675"/>
                <a:ext cx="52975" cy="74500"/>
              </a:xfrm>
              <a:custGeom>
                <a:rect b="b" l="l" r="r" t="t"/>
                <a:pathLst>
                  <a:path extrusionOk="0" h="2980" w="2119">
                    <a:moveTo>
                      <a:pt x="988" y="1"/>
                    </a:moveTo>
                    <a:cubicBezTo>
                      <a:pt x="939" y="1"/>
                      <a:pt x="888" y="4"/>
                      <a:pt x="836" y="13"/>
                    </a:cubicBezTo>
                    <a:cubicBezTo>
                      <a:pt x="363" y="68"/>
                      <a:pt x="0" y="542"/>
                      <a:pt x="84" y="1044"/>
                    </a:cubicBezTo>
                    <a:lnTo>
                      <a:pt x="251" y="2215"/>
                    </a:lnTo>
                    <a:cubicBezTo>
                      <a:pt x="301" y="2643"/>
                      <a:pt x="715" y="2979"/>
                      <a:pt x="1144" y="2979"/>
                    </a:cubicBezTo>
                    <a:cubicBezTo>
                      <a:pt x="1190" y="2979"/>
                      <a:pt x="1236" y="2976"/>
                      <a:pt x="1282" y="2967"/>
                    </a:cubicBezTo>
                    <a:cubicBezTo>
                      <a:pt x="1784" y="2912"/>
                      <a:pt x="2119" y="2438"/>
                      <a:pt x="2063" y="1936"/>
                    </a:cubicBezTo>
                    <a:lnTo>
                      <a:pt x="1896" y="765"/>
                    </a:lnTo>
                    <a:cubicBezTo>
                      <a:pt x="1820" y="337"/>
                      <a:pt x="1449" y="1"/>
                      <a:pt x="9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114"/>
              <p:cNvSpPr/>
              <p:nvPr/>
            </p:nvSpPr>
            <p:spPr>
              <a:xfrm>
                <a:off x="1728750" y="2504150"/>
                <a:ext cx="215350" cy="77375"/>
              </a:xfrm>
              <a:custGeom>
                <a:rect b="b" l="l" r="r" t="t"/>
                <a:pathLst>
                  <a:path extrusionOk="0" h="3095" w="8614">
                    <a:moveTo>
                      <a:pt x="8335" y="1"/>
                    </a:moveTo>
                    <a:lnTo>
                      <a:pt x="0" y="1199"/>
                    </a:lnTo>
                    <a:lnTo>
                      <a:pt x="1506" y="3095"/>
                    </a:lnTo>
                    <a:lnTo>
                      <a:pt x="8614" y="1952"/>
                    </a:lnTo>
                    <a:lnTo>
                      <a:pt x="83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114"/>
              <p:cNvSpPr/>
              <p:nvPr/>
            </p:nvSpPr>
            <p:spPr>
              <a:xfrm>
                <a:off x="2019350" y="2624025"/>
                <a:ext cx="158225" cy="80325"/>
              </a:xfrm>
              <a:custGeom>
                <a:rect b="b" l="l" r="r" t="t"/>
                <a:pathLst>
                  <a:path extrusionOk="0" h="3213" w="6329">
                    <a:moveTo>
                      <a:pt x="6244" y="0"/>
                    </a:moveTo>
                    <a:lnTo>
                      <a:pt x="6244" y="0"/>
                    </a:lnTo>
                    <a:cubicBezTo>
                      <a:pt x="4237" y="669"/>
                      <a:pt x="2147" y="1227"/>
                      <a:pt x="0" y="1617"/>
                    </a:cubicBezTo>
                    <a:cubicBezTo>
                      <a:pt x="781" y="2314"/>
                      <a:pt x="2007" y="3067"/>
                      <a:pt x="3011" y="3206"/>
                    </a:cubicBezTo>
                    <a:cubicBezTo>
                      <a:pt x="3078" y="3210"/>
                      <a:pt x="3145" y="3212"/>
                      <a:pt x="3212" y="3212"/>
                    </a:cubicBezTo>
                    <a:cubicBezTo>
                      <a:pt x="4015" y="3212"/>
                      <a:pt x="4840" y="2908"/>
                      <a:pt x="5380" y="2342"/>
                    </a:cubicBezTo>
                    <a:cubicBezTo>
                      <a:pt x="5966" y="1701"/>
                      <a:pt x="6328" y="864"/>
                      <a:pt x="62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114"/>
              <p:cNvSpPr/>
              <p:nvPr/>
            </p:nvSpPr>
            <p:spPr>
              <a:xfrm>
                <a:off x="1237450" y="3348775"/>
                <a:ext cx="443225" cy="288525"/>
              </a:xfrm>
              <a:custGeom>
                <a:rect b="b" l="l" r="r" t="t"/>
                <a:pathLst>
                  <a:path extrusionOk="0" h="11541" w="17729">
                    <a:moveTo>
                      <a:pt x="1645" y="1"/>
                    </a:moveTo>
                    <a:cubicBezTo>
                      <a:pt x="725" y="1"/>
                      <a:pt x="28" y="725"/>
                      <a:pt x="28" y="1617"/>
                    </a:cubicBezTo>
                    <a:lnTo>
                      <a:pt x="28" y="9924"/>
                    </a:lnTo>
                    <a:cubicBezTo>
                      <a:pt x="0" y="10844"/>
                      <a:pt x="725" y="11541"/>
                      <a:pt x="1645" y="11541"/>
                    </a:cubicBezTo>
                    <a:lnTo>
                      <a:pt x="16140" y="11541"/>
                    </a:lnTo>
                    <a:cubicBezTo>
                      <a:pt x="17032" y="11541"/>
                      <a:pt x="17729" y="10816"/>
                      <a:pt x="17729" y="9924"/>
                    </a:cubicBezTo>
                    <a:lnTo>
                      <a:pt x="17729" y="1617"/>
                    </a:lnTo>
                    <a:cubicBezTo>
                      <a:pt x="17729" y="697"/>
                      <a:pt x="17004" y="1"/>
                      <a:pt x="16140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114"/>
              <p:cNvSpPr/>
              <p:nvPr/>
            </p:nvSpPr>
            <p:spPr>
              <a:xfrm>
                <a:off x="1233250" y="3344600"/>
                <a:ext cx="451625" cy="296900"/>
              </a:xfrm>
              <a:custGeom>
                <a:rect b="b" l="l" r="r" t="t"/>
                <a:pathLst>
                  <a:path extrusionOk="0" h="11876" w="18065">
                    <a:moveTo>
                      <a:pt x="16308" y="307"/>
                    </a:moveTo>
                    <a:cubicBezTo>
                      <a:pt x="17089" y="307"/>
                      <a:pt x="17758" y="976"/>
                      <a:pt x="17758" y="1784"/>
                    </a:cubicBezTo>
                    <a:lnTo>
                      <a:pt x="17758" y="10091"/>
                    </a:lnTo>
                    <a:cubicBezTo>
                      <a:pt x="17758" y="10900"/>
                      <a:pt x="17089" y="11569"/>
                      <a:pt x="16308" y="11569"/>
                    </a:cubicBezTo>
                    <a:lnTo>
                      <a:pt x="1813" y="11569"/>
                    </a:lnTo>
                    <a:cubicBezTo>
                      <a:pt x="1004" y="11569"/>
                      <a:pt x="335" y="10900"/>
                      <a:pt x="335" y="10091"/>
                    </a:cubicBezTo>
                    <a:lnTo>
                      <a:pt x="335" y="1784"/>
                    </a:lnTo>
                    <a:cubicBezTo>
                      <a:pt x="335" y="976"/>
                      <a:pt x="1004" y="307"/>
                      <a:pt x="1813" y="307"/>
                    </a:cubicBezTo>
                    <a:close/>
                    <a:moveTo>
                      <a:pt x="1757" y="0"/>
                    </a:moveTo>
                    <a:cubicBezTo>
                      <a:pt x="781" y="0"/>
                      <a:pt x="1" y="781"/>
                      <a:pt x="1" y="1784"/>
                    </a:cubicBezTo>
                    <a:lnTo>
                      <a:pt x="1" y="10091"/>
                    </a:lnTo>
                    <a:cubicBezTo>
                      <a:pt x="1" y="11067"/>
                      <a:pt x="781" y="11875"/>
                      <a:pt x="1813" y="11875"/>
                    </a:cubicBezTo>
                    <a:lnTo>
                      <a:pt x="16308" y="11875"/>
                    </a:lnTo>
                    <a:cubicBezTo>
                      <a:pt x="17256" y="11875"/>
                      <a:pt x="18064" y="11067"/>
                      <a:pt x="18064" y="10091"/>
                    </a:cubicBezTo>
                    <a:lnTo>
                      <a:pt x="18064" y="1784"/>
                    </a:lnTo>
                    <a:cubicBezTo>
                      <a:pt x="18064" y="809"/>
                      <a:pt x="17284" y="0"/>
                      <a:pt x="163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114"/>
              <p:cNvSpPr/>
              <p:nvPr/>
            </p:nvSpPr>
            <p:spPr>
              <a:xfrm>
                <a:off x="1517600" y="3383625"/>
                <a:ext cx="115000" cy="32075"/>
              </a:xfrm>
              <a:custGeom>
                <a:rect b="b" l="l" r="r" t="t"/>
                <a:pathLst>
                  <a:path extrusionOk="0" h="1283" w="4600">
                    <a:moveTo>
                      <a:pt x="0" y="0"/>
                    </a:moveTo>
                    <a:lnTo>
                      <a:pt x="0" y="1283"/>
                    </a:lnTo>
                    <a:lnTo>
                      <a:pt x="4600" y="1283"/>
                    </a:lnTo>
                    <a:lnTo>
                      <a:pt x="46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114"/>
              <p:cNvSpPr/>
              <p:nvPr/>
            </p:nvSpPr>
            <p:spPr>
              <a:xfrm>
                <a:off x="1284825" y="3383625"/>
                <a:ext cx="232100" cy="32075"/>
              </a:xfrm>
              <a:custGeom>
                <a:rect b="b" l="l" r="r" t="t"/>
                <a:pathLst>
                  <a:path extrusionOk="0" h="1283" w="9284">
                    <a:moveTo>
                      <a:pt x="1" y="0"/>
                    </a:moveTo>
                    <a:lnTo>
                      <a:pt x="1" y="1283"/>
                    </a:lnTo>
                    <a:lnTo>
                      <a:pt x="9283" y="1283"/>
                    </a:lnTo>
                    <a:lnTo>
                      <a:pt x="92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114"/>
              <p:cNvSpPr/>
              <p:nvPr/>
            </p:nvSpPr>
            <p:spPr>
              <a:xfrm>
                <a:off x="1392150" y="3445650"/>
                <a:ext cx="240450" cy="32075"/>
              </a:xfrm>
              <a:custGeom>
                <a:rect b="b" l="l" r="r" t="t"/>
                <a:pathLst>
                  <a:path extrusionOk="0" h="1283" w="9618">
                    <a:moveTo>
                      <a:pt x="1" y="0"/>
                    </a:moveTo>
                    <a:lnTo>
                      <a:pt x="1" y="1282"/>
                    </a:lnTo>
                    <a:lnTo>
                      <a:pt x="9618" y="1282"/>
                    </a:lnTo>
                    <a:lnTo>
                      <a:pt x="96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114"/>
              <p:cNvSpPr/>
              <p:nvPr/>
            </p:nvSpPr>
            <p:spPr>
              <a:xfrm>
                <a:off x="1284825" y="3445650"/>
                <a:ext cx="106650" cy="32075"/>
              </a:xfrm>
              <a:custGeom>
                <a:rect b="b" l="l" r="r" t="t"/>
                <a:pathLst>
                  <a:path extrusionOk="0" h="1283" w="4266">
                    <a:moveTo>
                      <a:pt x="1" y="0"/>
                    </a:moveTo>
                    <a:lnTo>
                      <a:pt x="1" y="1282"/>
                    </a:lnTo>
                    <a:lnTo>
                      <a:pt x="4266" y="1282"/>
                    </a:lnTo>
                    <a:lnTo>
                      <a:pt x="42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114"/>
              <p:cNvSpPr/>
              <p:nvPr/>
            </p:nvSpPr>
            <p:spPr>
              <a:xfrm>
                <a:off x="1459050" y="3508350"/>
                <a:ext cx="173550" cy="32100"/>
              </a:xfrm>
              <a:custGeom>
                <a:rect b="b" l="l" r="r" t="t"/>
                <a:pathLst>
                  <a:path extrusionOk="0" h="1284" w="6942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114"/>
              <p:cNvSpPr/>
              <p:nvPr/>
            </p:nvSpPr>
            <p:spPr>
              <a:xfrm>
                <a:off x="1284825" y="3508350"/>
                <a:ext cx="173550" cy="32100"/>
              </a:xfrm>
              <a:custGeom>
                <a:rect b="b" l="l" r="r" t="t"/>
                <a:pathLst>
                  <a:path extrusionOk="0" h="1284" w="6942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114"/>
              <p:cNvSpPr/>
              <p:nvPr/>
            </p:nvSpPr>
            <p:spPr>
              <a:xfrm>
                <a:off x="1349650" y="3570375"/>
                <a:ext cx="282950" cy="32100"/>
              </a:xfrm>
              <a:custGeom>
                <a:rect b="b" l="l" r="r" t="t"/>
                <a:pathLst>
                  <a:path extrusionOk="0" h="1284" w="11318">
                    <a:moveTo>
                      <a:pt x="0" y="1"/>
                    </a:moveTo>
                    <a:lnTo>
                      <a:pt x="0" y="1283"/>
                    </a:lnTo>
                    <a:lnTo>
                      <a:pt x="11318" y="1283"/>
                    </a:lnTo>
                    <a:lnTo>
                      <a:pt x="113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114"/>
              <p:cNvSpPr/>
              <p:nvPr/>
            </p:nvSpPr>
            <p:spPr>
              <a:xfrm>
                <a:off x="1284825" y="3570375"/>
                <a:ext cx="64150" cy="32100"/>
              </a:xfrm>
              <a:custGeom>
                <a:rect b="b" l="l" r="r" t="t"/>
                <a:pathLst>
                  <a:path extrusionOk="0" h="1284" w="2566">
                    <a:moveTo>
                      <a:pt x="1" y="1"/>
                    </a:moveTo>
                    <a:lnTo>
                      <a:pt x="1" y="1283"/>
                    </a:lnTo>
                    <a:lnTo>
                      <a:pt x="2565" y="1283"/>
                    </a:lnTo>
                    <a:lnTo>
                      <a:pt x="25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114"/>
              <p:cNvSpPr/>
              <p:nvPr/>
            </p:nvSpPr>
            <p:spPr>
              <a:xfrm>
                <a:off x="1017225" y="3419150"/>
                <a:ext cx="147775" cy="148475"/>
              </a:xfrm>
              <a:custGeom>
                <a:rect b="b" l="l" r="r" t="t"/>
                <a:pathLst>
                  <a:path extrusionOk="0" h="5939" w="5911">
                    <a:moveTo>
                      <a:pt x="2955" y="335"/>
                    </a:moveTo>
                    <a:cubicBezTo>
                      <a:pt x="4405" y="335"/>
                      <a:pt x="5604" y="1506"/>
                      <a:pt x="5604" y="2984"/>
                    </a:cubicBezTo>
                    <a:cubicBezTo>
                      <a:pt x="5604" y="4433"/>
                      <a:pt x="4405" y="5632"/>
                      <a:pt x="2955" y="5632"/>
                    </a:cubicBezTo>
                    <a:cubicBezTo>
                      <a:pt x="1478" y="5632"/>
                      <a:pt x="307" y="4433"/>
                      <a:pt x="307" y="2984"/>
                    </a:cubicBezTo>
                    <a:cubicBezTo>
                      <a:pt x="307" y="1506"/>
                      <a:pt x="1478" y="335"/>
                      <a:pt x="2955" y="335"/>
                    </a:cubicBezTo>
                    <a:close/>
                    <a:moveTo>
                      <a:pt x="2955" y="1"/>
                    </a:moveTo>
                    <a:cubicBezTo>
                      <a:pt x="1311" y="1"/>
                      <a:pt x="1" y="1339"/>
                      <a:pt x="1" y="2984"/>
                    </a:cubicBezTo>
                    <a:cubicBezTo>
                      <a:pt x="1" y="4600"/>
                      <a:pt x="1311" y="5938"/>
                      <a:pt x="2955" y="5938"/>
                    </a:cubicBezTo>
                    <a:cubicBezTo>
                      <a:pt x="4600" y="5938"/>
                      <a:pt x="5910" y="4600"/>
                      <a:pt x="5910" y="2984"/>
                    </a:cubicBezTo>
                    <a:cubicBezTo>
                      <a:pt x="5910" y="1339"/>
                      <a:pt x="4600" y="1"/>
                      <a:pt x="29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114"/>
              <p:cNvSpPr/>
              <p:nvPr/>
            </p:nvSpPr>
            <p:spPr>
              <a:xfrm>
                <a:off x="1045100" y="3451925"/>
                <a:ext cx="73200" cy="84325"/>
              </a:xfrm>
              <a:custGeom>
                <a:rect b="b" l="l" r="r" t="t"/>
                <a:pathLst>
                  <a:path extrusionOk="0" h="3373" w="2928">
                    <a:moveTo>
                      <a:pt x="2593" y="502"/>
                    </a:moveTo>
                    <a:lnTo>
                      <a:pt x="2593" y="2788"/>
                    </a:lnTo>
                    <a:lnTo>
                      <a:pt x="642" y="1673"/>
                    </a:lnTo>
                    <a:lnTo>
                      <a:pt x="2593" y="502"/>
                    </a:lnTo>
                    <a:close/>
                    <a:moveTo>
                      <a:pt x="2928" y="0"/>
                    </a:moveTo>
                    <a:lnTo>
                      <a:pt x="1" y="1673"/>
                    </a:lnTo>
                    <a:lnTo>
                      <a:pt x="2928" y="3373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114"/>
              <p:cNvSpPr/>
              <p:nvPr/>
            </p:nvSpPr>
            <p:spPr>
              <a:xfrm>
                <a:off x="1302250" y="2591975"/>
                <a:ext cx="272500" cy="164475"/>
              </a:xfrm>
              <a:custGeom>
                <a:rect b="b" l="l" r="r" t="t"/>
                <a:pathLst>
                  <a:path extrusionOk="0" h="6579" w="10900">
                    <a:moveTo>
                      <a:pt x="1199" y="0"/>
                    </a:moveTo>
                    <a:cubicBezTo>
                      <a:pt x="530" y="0"/>
                      <a:pt x="1" y="502"/>
                      <a:pt x="1" y="1171"/>
                    </a:cubicBezTo>
                    <a:lnTo>
                      <a:pt x="1" y="5380"/>
                    </a:lnTo>
                    <a:cubicBezTo>
                      <a:pt x="29" y="6049"/>
                      <a:pt x="530" y="6579"/>
                      <a:pt x="1199" y="6579"/>
                    </a:cubicBezTo>
                    <a:lnTo>
                      <a:pt x="9701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114"/>
              <p:cNvSpPr/>
              <p:nvPr/>
            </p:nvSpPr>
            <p:spPr>
              <a:xfrm>
                <a:off x="1300175" y="2588475"/>
                <a:ext cx="278075" cy="171450"/>
              </a:xfrm>
              <a:custGeom>
                <a:rect b="b" l="l" r="r" t="t"/>
                <a:pathLst>
                  <a:path extrusionOk="0" h="6858" w="11123">
                    <a:moveTo>
                      <a:pt x="9784" y="279"/>
                    </a:moveTo>
                    <a:cubicBezTo>
                      <a:pt x="10370" y="279"/>
                      <a:pt x="10871" y="753"/>
                      <a:pt x="10871" y="1367"/>
                    </a:cubicBezTo>
                    <a:lnTo>
                      <a:pt x="10871" y="5576"/>
                    </a:lnTo>
                    <a:cubicBezTo>
                      <a:pt x="10871" y="6161"/>
                      <a:pt x="10370" y="6663"/>
                      <a:pt x="9784" y="6663"/>
                    </a:cubicBezTo>
                    <a:lnTo>
                      <a:pt x="1282" y="6663"/>
                    </a:lnTo>
                    <a:cubicBezTo>
                      <a:pt x="697" y="6663"/>
                      <a:pt x="195" y="6161"/>
                      <a:pt x="195" y="5576"/>
                    </a:cubicBezTo>
                    <a:lnTo>
                      <a:pt x="195" y="1367"/>
                    </a:lnTo>
                    <a:cubicBezTo>
                      <a:pt x="195" y="753"/>
                      <a:pt x="697" y="279"/>
                      <a:pt x="1282" y="279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58" y="6858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114"/>
              <p:cNvSpPr/>
              <p:nvPr/>
            </p:nvSpPr>
            <p:spPr>
              <a:xfrm>
                <a:off x="983075" y="2591975"/>
                <a:ext cx="272500" cy="164475"/>
              </a:xfrm>
              <a:custGeom>
                <a:rect b="b" l="l" r="r" t="t"/>
                <a:pathLst>
                  <a:path extrusionOk="0" h="6579" w="10900">
                    <a:moveTo>
                      <a:pt x="1227" y="0"/>
                    </a:moveTo>
                    <a:cubicBezTo>
                      <a:pt x="558" y="0"/>
                      <a:pt x="29" y="502"/>
                      <a:pt x="29" y="1171"/>
                    </a:cubicBezTo>
                    <a:lnTo>
                      <a:pt x="29" y="5380"/>
                    </a:lnTo>
                    <a:cubicBezTo>
                      <a:pt x="1" y="6049"/>
                      <a:pt x="558" y="6579"/>
                      <a:pt x="1227" y="6579"/>
                    </a:cubicBezTo>
                    <a:lnTo>
                      <a:pt x="9729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114"/>
              <p:cNvSpPr/>
              <p:nvPr/>
            </p:nvSpPr>
            <p:spPr>
              <a:xfrm>
                <a:off x="980300" y="2588475"/>
                <a:ext cx="278775" cy="171450"/>
              </a:xfrm>
              <a:custGeom>
                <a:rect b="b" l="l" r="r" t="t"/>
                <a:pathLst>
                  <a:path extrusionOk="0" h="6858" w="11151">
                    <a:moveTo>
                      <a:pt x="9840" y="279"/>
                    </a:moveTo>
                    <a:cubicBezTo>
                      <a:pt x="10426" y="279"/>
                      <a:pt x="10899" y="753"/>
                      <a:pt x="10899" y="1367"/>
                    </a:cubicBezTo>
                    <a:lnTo>
                      <a:pt x="10899" y="5576"/>
                    </a:lnTo>
                    <a:cubicBezTo>
                      <a:pt x="10899" y="6161"/>
                      <a:pt x="10426" y="6663"/>
                      <a:pt x="9840" y="6663"/>
                    </a:cubicBezTo>
                    <a:lnTo>
                      <a:pt x="1338" y="6663"/>
                    </a:lnTo>
                    <a:cubicBezTo>
                      <a:pt x="725" y="6663"/>
                      <a:pt x="251" y="6161"/>
                      <a:pt x="251" y="5576"/>
                    </a:cubicBezTo>
                    <a:lnTo>
                      <a:pt x="251" y="1367"/>
                    </a:lnTo>
                    <a:cubicBezTo>
                      <a:pt x="251" y="753"/>
                      <a:pt x="725" y="279"/>
                      <a:pt x="1338" y="279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86" y="6858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114"/>
              <p:cNvSpPr/>
              <p:nvPr/>
            </p:nvSpPr>
            <p:spPr>
              <a:xfrm>
                <a:off x="1302250" y="2380100"/>
                <a:ext cx="272500" cy="164500"/>
              </a:xfrm>
              <a:custGeom>
                <a:rect b="b" l="l" r="r" t="t"/>
                <a:pathLst>
                  <a:path extrusionOk="0" h="6580" w="10900">
                    <a:moveTo>
                      <a:pt x="1199" y="1"/>
                    </a:moveTo>
                    <a:cubicBezTo>
                      <a:pt x="530" y="1"/>
                      <a:pt x="1" y="531"/>
                      <a:pt x="1" y="1200"/>
                    </a:cubicBezTo>
                    <a:lnTo>
                      <a:pt x="1" y="5409"/>
                    </a:lnTo>
                    <a:cubicBezTo>
                      <a:pt x="29" y="6078"/>
                      <a:pt x="530" y="6580"/>
                      <a:pt x="1199" y="6580"/>
                    </a:cubicBezTo>
                    <a:lnTo>
                      <a:pt x="9701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114"/>
              <p:cNvSpPr/>
              <p:nvPr/>
            </p:nvSpPr>
            <p:spPr>
              <a:xfrm>
                <a:off x="1300175" y="2376625"/>
                <a:ext cx="278075" cy="171450"/>
              </a:xfrm>
              <a:custGeom>
                <a:rect b="b" l="l" r="r" t="t"/>
                <a:pathLst>
                  <a:path extrusionOk="0" h="6858" w="11123">
                    <a:moveTo>
                      <a:pt x="9784" y="251"/>
                    </a:moveTo>
                    <a:cubicBezTo>
                      <a:pt x="10370" y="251"/>
                      <a:pt x="10871" y="725"/>
                      <a:pt x="10871" y="1339"/>
                    </a:cubicBezTo>
                    <a:lnTo>
                      <a:pt x="10871" y="5548"/>
                    </a:lnTo>
                    <a:cubicBezTo>
                      <a:pt x="10871" y="6133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33"/>
                      <a:pt x="195" y="5548"/>
                    </a:cubicBezTo>
                    <a:lnTo>
                      <a:pt x="195" y="1339"/>
                    </a:lnTo>
                    <a:cubicBezTo>
                      <a:pt x="195" y="725"/>
                      <a:pt x="697" y="251"/>
                      <a:pt x="1282" y="251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39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114"/>
              <p:cNvSpPr/>
              <p:nvPr/>
            </p:nvSpPr>
            <p:spPr>
              <a:xfrm>
                <a:off x="983075" y="2380100"/>
                <a:ext cx="272500" cy="164500"/>
              </a:xfrm>
              <a:custGeom>
                <a:rect b="b" l="l" r="r" t="t"/>
                <a:pathLst>
                  <a:path extrusionOk="0" h="6580" w="10900">
                    <a:moveTo>
                      <a:pt x="1227" y="1"/>
                    </a:moveTo>
                    <a:cubicBezTo>
                      <a:pt x="558" y="1"/>
                      <a:pt x="29" y="531"/>
                      <a:pt x="29" y="1200"/>
                    </a:cubicBezTo>
                    <a:lnTo>
                      <a:pt x="29" y="5409"/>
                    </a:lnTo>
                    <a:cubicBezTo>
                      <a:pt x="1" y="6078"/>
                      <a:pt x="558" y="6580"/>
                      <a:pt x="1227" y="6580"/>
                    </a:cubicBezTo>
                    <a:lnTo>
                      <a:pt x="9729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114"/>
              <p:cNvSpPr/>
              <p:nvPr/>
            </p:nvSpPr>
            <p:spPr>
              <a:xfrm>
                <a:off x="980300" y="2376625"/>
                <a:ext cx="278775" cy="171450"/>
              </a:xfrm>
              <a:custGeom>
                <a:rect b="b" l="l" r="r" t="t"/>
                <a:pathLst>
                  <a:path extrusionOk="0" h="6858" w="11151">
                    <a:moveTo>
                      <a:pt x="9840" y="251"/>
                    </a:moveTo>
                    <a:cubicBezTo>
                      <a:pt x="10426" y="251"/>
                      <a:pt x="10899" y="725"/>
                      <a:pt x="10899" y="1339"/>
                    </a:cubicBezTo>
                    <a:lnTo>
                      <a:pt x="10899" y="5548"/>
                    </a:lnTo>
                    <a:cubicBezTo>
                      <a:pt x="10899" y="6133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33"/>
                      <a:pt x="251" y="5548"/>
                    </a:cubicBezTo>
                    <a:lnTo>
                      <a:pt x="251" y="1339"/>
                    </a:lnTo>
                    <a:cubicBezTo>
                      <a:pt x="251" y="725"/>
                      <a:pt x="725" y="251"/>
                      <a:pt x="1338" y="251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39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114"/>
              <p:cNvSpPr/>
              <p:nvPr/>
            </p:nvSpPr>
            <p:spPr>
              <a:xfrm>
                <a:off x="1302250" y="2796150"/>
                <a:ext cx="272500" cy="165175"/>
              </a:xfrm>
              <a:custGeom>
                <a:rect b="b" l="l" r="r" t="t"/>
                <a:pathLst>
                  <a:path extrusionOk="0" h="6607" w="10900">
                    <a:moveTo>
                      <a:pt x="1199" y="0"/>
                    </a:moveTo>
                    <a:cubicBezTo>
                      <a:pt x="530" y="0"/>
                      <a:pt x="1" y="530"/>
                      <a:pt x="1" y="1199"/>
                    </a:cubicBezTo>
                    <a:lnTo>
                      <a:pt x="1" y="5408"/>
                    </a:lnTo>
                    <a:cubicBezTo>
                      <a:pt x="29" y="6077"/>
                      <a:pt x="530" y="6607"/>
                      <a:pt x="1199" y="6607"/>
                    </a:cubicBezTo>
                    <a:lnTo>
                      <a:pt x="9701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114"/>
              <p:cNvSpPr/>
              <p:nvPr/>
            </p:nvSpPr>
            <p:spPr>
              <a:xfrm>
                <a:off x="1300175" y="2793350"/>
                <a:ext cx="278075" cy="171475"/>
              </a:xfrm>
              <a:custGeom>
                <a:rect b="b" l="l" r="r" t="t"/>
                <a:pathLst>
                  <a:path extrusionOk="0" h="6859" w="11123">
                    <a:moveTo>
                      <a:pt x="9784" y="224"/>
                    </a:moveTo>
                    <a:cubicBezTo>
                      <a:pt x="10370" y="224"/>
                      <a:pt x="10871" y="726"/>
                      <a:pt x="10871" y="1311"/>
                    </a:cubicBezTo>
                    <a:lnTo>
                      <a:pt x="10871" y="5520"/>
                    </a:lnTo>
                    <a:cubicBezTo>
                      <a:pt x="10871" y="6106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06"/>
                      <a:pt x="195" y="5520"/>
                    </a:cubicBezTo>
                    <a:lnTo>
                      <a:pt x="195" y="1311"/>
                    </a:lnTo>
                    <a:cubicBezTo>
                      <a:pt x="195" y="726"/>
                      <a:pt x="697" y="224"/>
                      <a:pt x="1282" y="224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20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114"/>
              <p:cNvSpPr/>
              <p:nvPr/>
            </p:nvSpPr>
            <p:spPr>
              <a:xfrm>
                <a:off x="983075" y="2796150"/>
                <a:ext cx="272500" cy="165175"/>
              </a:xfrm>
              <a:custGeom>
                <a:rect b="b" l="l" r="r" t="t"/>
                <a:pathLst>
                  <a:path extrusionOk="0" h="6607" w="10900">
                    <a:moveTo>
                      <a:pt x="1227" y="0"/>
                    </a:moveTo>
                    <a:cubicBezTo>
                      <a:pt x="558" y="0"/>
                      <a:pt x="29" y="530"/>
                      <a:pt x="29" y="1199"/>
                    </a:cubicBezTo>
                    <a:lnTo>
                      <a:pt x="29" y="5408"/>
                    </a:lnTo>
                    <a:cubicBezTo>
                      <a:pt x="1" y="6077"/>
                      <a:pt x="558" y="6607"/>
                      <a:pt x="1227" y="6607"/>
                    </a:cubicBezTo>
                    <a:lnTo>
                      <a:pt x="9729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114"/>
              <p:cNvSpPr/>
              <p:nvPr/>
            </p:nvSpPr>
            <p:spPr>
              <a:xfrm>
                <a:off x="980300" y="2793350"/>
                <a:ext cx="278775" cy="171475"/>
              </a:xfrm>
              <a:custGeom>
                <a:rect b="b" l="l" r="r" t="t"/>
                <a:pathLst>
                  <a:path extrusionOk="0" h="6859" w="11151">
                    <a:moveTo>
                      <a:pt x="9840" y="224"/>
                    </a:moveTo>
                    <a:cubicBezTo>
                      <a:pt x="10426" y="224"/>
                      <a:pt x="10899" y="726"/>
                      <a:pt x="10899" y="1311"/>
                    </a:cubicBezTo>
                    <a:lnTo>
                      <a:pt x="10899" y="5520"/>
                    </a:lnTo>
                    <a:cubicBezTo>
                      <a:pt x="10899" y="6106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06"/>
                      <a:pt x="251" y="5520"/>
                    </a:cubicBezTo>
                    <a:lnTo>
                      <a:pt x="251" y="1311"/>
                    </a:lnTo>
                    <a:cubicBezTo>
                      <a:pt x="251" y="726"/>
                      <a:pt x="725" y="224"/>
                      <a:pt x="1338" y="224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20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114"/>
              <p:cNvSpPr/>
              <p:nvPr/>
            </p:nvSpPr>
            <p:spPr>
              <a:xfrm>
                <a:off x="933600" y="3090925"/>
                <a:ext cx="260650" cy="20250"/>
              </a:xfrm>
              <a:custGeom>
                <a:rect b="b" l="l" r="r" t="t"/>
                <a:pathLst>
                  <a:path extrusionOk="0" h="810" w="10426">
                    <a:moveTo>
                      <a:pt x="1" y="1"/>
                    </a:moveTo>
                    <a:lnTo>
                      <a:pt x="1" y="809"/>
                    </a:lnTo>
                    <a:lnTo>
                      <a:pt x="10426" y="809"/>
                    </a:ln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114"/>
              <p:cNvSpPr/>
              <p:nvPr/>
            </p:nvSpPr>
            <p:spPr>
              <a:xfrm>
                <a:off x="1006775" y="3143900"/>
                <a:ext cx="187475" cy="20225"/>
              </a:xfrm>
              <a:custGeom>
                <a:rect b="b" l="l" r="r" t="t"/>
                <a:pathLst>
                  <a:path extrusionOk="0" h="809" w="7499">
                    <a:moveTo>
                      <a:pt x="0" y="0"/>
                    </a:moveTo>
                    <a:lnTo>
                      <a:pt x="0" y="809"/>
                    </a:lnTo>
                    <a:lnTo>
                      <a:pt x="7499" y="809"/>
                    </a:lnTo>
                    <a:lnTo>
                      <a:pt x="7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114"/>
              <p:cNvSpPr/>
              <p:nvPr/>
            </p:nvSpPr>
            <p:spPr>
              <a:xfrm>
                <a:off x="933600" y="3143900"/>
                <a:ext cx="43225" cy="20225"/>
              </a:xfrm>
              <a:custGeom>
                <a:rect b="b" l="l" r="r" t="t"/>
                <a:pathLst>
                  <a:path extrusionOk="0" h="809" w="1729">
                    <a:moveTo>
                      <a:pt x="1" y="0"/>
                    </a:moveTo>
                    <a:lnTo>
                      <a:pt x="1" y="809"/>
                    </a:lnTo>
                    <a:lnTo>
                      <a:pt x="1729" y="809"/>
                    </a:lnTo>
                    <a:lnTo>
                      <a:pt x="17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114"/>
              <p:cNvSpPr/>
              <p:nvPr/>
            </p:nvSpPr>
            <p:spPr>
              <a:xfrm>
                <a:off x="1322475" y="3090925"/>
                <a:ext cx="260650" cy="20250"/>
              </a:xfrm>
              <a:custGeom>
                <a:rect b="b" l="l" r="r" t="t"/>
                <a:pathLst>
                  <a:path extrusionOk="0" h="810" w="10426">
                    <a:moveTo>
                      <a:pt x="0" y="1"/>
                    </a:moveTo>
                    <a:lnTo>
                      <a:pt x="0" y="809"/>
                    </a:lnTo>
                    <a:lnTo>
                      <a:pt x="10425" y="809"/>
                    </a:lnTo>
                    <a:lnTo>
                      <a:pt x="104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114"/>
              <p:cNvSpPr/>
              <p:nvPr/>
            </p:nvSpPr>
            <p:spPr>
              <a:xfrm>
                <a:off x="1447200" y="3143900"/>
                <a:ext cx="135925" cy="20225"/>
              </a:xfrm>
              <a:custGeom>
                <a:rect b="b" l="l" r="r" t="t"/>
                <a:pathLst>
                  <a:path extrusionOk="0" h="809" w="5437">
                    <a:moveTo>
                      <a:pt x="1" y="0"/>
                    </a:moveTo>
                    <a:lnTo>
                      <a:pt x="1" y="809"/>
                    </a:lnTo>
                    <a:lnTo>
                      <a:pt x="5436" y="809"/>
                    </a:lnTo>
                    <a:lnTo>
                      <a:pt x="5436" y="0"/>
                    </a:ln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114"/>
              <p:cNvSpPr/>
              <p:nvPr/>
            </p:nvSpPr>
            <p:spPr>
              <a:xfrm>
                <a:off x="1286925" y="3196150"/>
                <a:ext cx="296900" cy="20250"/>
              </a:xfrm>
              <a:custGeom>
                <a:rect b="b" l="l" r="r" t="t"/>
                <a:pathLst>
                  <a:path extrusionOk="0" h="810" w="11876">
                    <a:moveTo>
                      <a:pt x="0" y="1"/>
                    </a:moveTo>
                    <a:lnTo>
                      <a:pt x="0" y="809"/>
                    </a:lnTo>
                    <a:lnTo>
                      <a:pt x="11875" y="809"/>
                    </a:lnTo>
                    <a:lnTo>
                      <a:pt x="118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114"/>
              <p:cNvSpPr/>
              <p:nvPr/>
            </p:nvSpPr>
            <p:spPr>
              <a:xfrm>
                <a:off x="1430475" y="3249125"/>
                <a:ext cx="153350" cy="19525"/>
              </a:xfrm>
              <a:custGeom>
                <a:rect b="b" l="l" r="r" t="t"/>
                <a:pathLst>
                  <a:path extrusionOk="0" h="781" w="6134">
                    <a:moveTo>
                      <a:pt x="1" y="0"/>
                    </a:moveTo>
                    <a:lnTo>
                      <a:pt x="1" y="781"/>
                    </a:lnTo>
                    <a:lnTo>
                      <a:pt x="6133" y="781"/>
                    </a:lnTo>
                    <a:lnTo>
                      <a:pt x="61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114"/>
              <p:cNvSpPr/>
              <p:nvPr/>
            </p:nvSpPr>
            <p:spPr>
              <a:xfrm>
                <a:off x="1355225" y="3249125"/>
                <a:ext cx="45325" cy="19525"/>
              </a:xfrm>
              <a:custGeom>
                <a:rect b="b" l="l" r="r" t="t"/>
                <a:pathLst>
                  <a:path extrusionOk="0" h="781" w="1813">
                    <a:moveTo>
                      <a:pt x="0" y="0"/>
                    </a:moveTo>
                    <a:lnTo>
                      <a:pt x="0" y="781"/>
                    </a:lnTo>
                    <a:lnTo>
                      <a:pt x="1812" y="781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114"/>
              <p:cNvSpPr/>
              <p:nvPr/>
            </p:nvSpPr>
            <p:spPr>
              <a:xfrm>
                <a:off x="2776150" y="3125075"/>
                <a:ext cx="441850" cy="646025"/>
              </a:xfrm>
              <a:custGeom>
                <a:rect b="b" l="l" r="r" t="t"/>
                <a:pathLst>
                  <a:path extrusionOk="0" h="25841" w="17674">
                    <a:moveTo>
                      <a:pt x="1618" y="1"/>
                    </a:moveTo>
                    <a:cubicBezTo>
                      <a:pt x="698" y="1"/>
                      <a:pt x="1" y="725"/>
                      <a:pt x="1" y="1589"/>
                    </a:cubicBezTo>
                    <a:lnTo>
                      <a:pt x="1" y="24252"/>
                    </a:lnTo>
                    <a:cubicBezTo>
                      <a:pt x="1" y="25116"/>
                      <a:pt x="754" y="25841"/>
                      <a:pt x="1618" y="25841"/>
                    </a:cubicBezTo>
                    <a:lnTo>
                      <a:pt x="16085" y="25841"/>
                    </a:lnTo>
                    <a:cubicBezTo>
                      <a:pt x="16977" y="25841"/>
                      <a:pt x="17674" y="25116"/>
                      <a:pt x="17674" y="24252"/>
                    </a:cubicBezTo>
                    <a:lnTo>
                      <a:pt x="17674" y="1589"/>
                    </a:lnTo>
                    <a:cubicBezTo>
                      <a:pt x="17674" y="697"/>
                      <a:pt x="16949" y="1"/>
                      <a:pt x="160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114"/>
              <p:cNvSpPr/>
              <p:nvPr/>
            </p:nvSpPr>
            <p:spPr>
              <a:xfrm>
                <a:off x="2771975" y="3119500"/>
                <a:ext cx="450925" cy="655100"/>
              </a:xfrm>
              <a:custGeom>
                <a:rect b="b" l="l" r="r" t="t"/>
                <a:pathLst>
                  <a:path extrusionOk="0" h="26204" w="18037">
                    <a:moveTo>
                      <a:pt x="16252" y="335"/>
                    </a:moveTo>
                    <a:cubicBezTo>
                      <a:pt x="17060" y="335"/>
                      <a:pt x="17702" y="976"/>
                      <a:pt x="17702" y="1785"/>
                    </a:cubicBezTo>
                    <a:lnTo>
                      <a:pt x="17702" y="24447"/>
                    </a:lnTo>
                    <a:cubicBezTo>
                      <a:pt x="17702" y="25228"/>
                      <a:pt x="17060" y="25897"/>
                      <a:pt x="16252" y="25897"/>
                    </a:cubicBezTo>
                    <a:lnTo>
                      <a:pt x="1785" y="25897"/>
                    </a:lnTo>
                    <a:cubicBezTo>
                      <a:pt x="976" y="25897"/>
                      <a:pt x="335" y="25228"/>
                      <a:pt x="335" y="24447"/>
                    </a:cubicBezTo>
                    <a:lnTo>
                      <a:pt x="335" y="1785"/>
                    </a:lnTo>
                    <a:cubicBezTo>
                      <a:pt x="335" y="976"/>
                      <a:pt x="976" y="335"/>
                      <a:pt x="1785" y="335"/>
                    </a:cubicBezTo>
                    <a:close/>
                    <a:moveTo>
                      <a:pt x="1785" y="1"/>
                    </a:moveTo>
                    <a:cubicBezTo>
                      <a:pt x="809" y="1"/>
                      <a:pt x="1" y="809"/>
                      <a:pt x="1" y="1785"/>
                    </a:cubicBezTo>
                    <a:lnTo>
                      <a:pt x="1" y="24447"/>
                    </a:lnTo>
                    <a:cubicBezTo>
                      <a:pt x="1" y="25423"/>
                      <a:pt x="809" y="26203"/>
                      <a:pt x="1785" y="26203"/>
                    </a:cubicBezTo>
                    <a:lnTo>
                      <a:pt x="16252" y="26203"/>
                    </a:lnTo>
                    <a:cubicBezTo>
                      <a:pt x="17228" y="26203"/>
                      <a:pt x="18036" y="25423"/>
                      <a:pt x="18036" y="24447"/>
                    </a:cubicBezTo>
                    <a:lnTo>
                      <a:pt x="18036" y="1785"/>
                    </a:lnTo>
                    <a:cubicBezTo>
                      <a:pt x="18036" y="809"/>
                      <a:pt x="17228" y="1"/>
                      <a:pt x="16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114"/>
              <p:cNvSpPr/>
              <p:nvPr/>
            </p:nvSpPr>
            <p:spPr>
              <a:xfrm>
                <a:off x="2942725" y="3194775"/>
                <a:ext cx="207000" cy="20225"/>
              </a:xfrm>
              <a:custGeom>
                <a:rect b="b" l="l" r="r" t="t"/>
                <a:pathLst>
                  <a:path extrusionOk="0" h="809" w="8280">
                    <a:moveTo>
                      <a:pt x="0" y="0"/>
                    </a:moveTo>
                    <a:lnTo>
                      <a:pt x="0" y="809"/>
                    </a:lnTo>
                    <a:lnTo>
                      <a:pt x="8279" y="809"/>
                    </a:lnTo>
                    <a:lnTo>
                      <a:pt x="82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114"/>
              <p:cNvSpPr/>
              <p:nvPr/>
            </p:nvSpPr>
            <p:spPr>
              <a:xfrm>
                <a:off x="2896025" y="3247025"/>
                <a:ext cx="253700" cy="19550"/>
              </a:xfrm>
              <a:custGeom>
                <a:rect b="b" l="l" r="r" t="t"/>
                <a:pathLst>
                  <a:path extrusionOk="0" h="782" w="10148">
                    <a:moveTo>
                      <a:pt x="1" y="1"/>
                    </a:moveTo>
                    <a:lnTo>
                      <a:pt x="1" y="781"/>
                    </a:lnTo>
                    <a:lnTo>
                      <a:pt x="10147" y="781"/>
                    </a:lnTo>
                    <a:lnTo>
                      <a:pt x="101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114"/>
              <p:cNvSpPr/>
              <p:nvPr/>
            </p:nvSpPr>
            <p:spPr>
              <a:xfrm>
                <a:off x="2974075" y="3299300"/>
                <a:ext cx="174950" cy="20225"/>
              </a:xfrm>
              <a:custGeom>
                <a:rect b="b" l="l" r="r" t="t"/>
                <a:pathLst>
                  <a:path extrusionOk="0" h="809" w="6998">
                    <a:moveTo>
                      <a:pt x="1" y="0"/>
                    </a:moveTo>
                    <a:lnTo>
                      <a:pt x="1" y="809"/>
                    </a:lnTo>
                    <a:lnTo>
                      <a:pt x="6997" y="809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114"/>
              <p:cNvSpPr/>
              <p:nvPr/>
            </p:nvSpPr>
            <p:spPr>
              <a:xfrm>
                <a:off x="2974075" y="3351575"/>
                <a:ext cx="174950" cy="20225"/>
              </a:xfrm>
              <a:custGeom>
                <a:rect b="b" l="l" r="r" t="t"/>
                <a:pathLst>
                  <a:path extrusionOk="0" h="809" w="6998">
                    <a:moveTo>
                      <a:pt x="1" y="0"/>
                    </a:moveTo>
                    <a:lnTo>
                      <a:pt x="1" y="808"/>
                    </a:lnTo>
                    <a:lnTo>
                      <a:pt x="6997" y="808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114"/>
              <p:cNvSpPr/>
              <p:nvPr/>
            </p:nvSpPr>
            <p:spPr>
              <a:xfrm>
                <a:off x="2898825" y="3351575"/>
                <a:ext cx="45300" cy="20225"/>
              </a:xfrm>
              <a:custGeom>
                <a:rect b="b" l="l" r="r" t="t"/>
                <a:pathLst>
                  <a:path extrusionOk="0" h="809" w="1812">
                    <a:moveTo>
                      <a:pt x="0" y="0"/>
                    </a:moveTo>
                    <a:lnTo>
                      <a:pt x="0" y="808"/>
                    </a:lnTo>
                    <a:lnTo>
                      <a:pt x="1812" y="808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114"/>
              <p:cNvSpPr/>
              <p:nvPr/>
            </p:nvSpPr>
            <p:spPr>
              <a:xfrm>
                <a:off x="2845850" y="3483275"/>
                <a:ext cx="309450" cy="219550"/>
              </a:xfrm>
              <a:custGeom>
                <a:rect b="b" l="l" r="r" t="t"/>
                <a:pathLst>
                  <a:path extrusionOk="0" h="8782" w="12378">
                    <a:moveTo>
                      <a:pt x="809" y="0"/>
                    </a:moveTo>
                    <a:cubicBezTo>
                      <a:pt x="363" y="0"/>
                      <a:pt x="0" y="335"/>
                      <a:pt x="0" y="781"/>
                    </a:cubicBezTo>
                    <a:lnTo>
                      <a:pt x="0" y="7973"/>
                    </a:lnTo>
                    <a:cubicBezTo>
                      <a:pt x="0" y="8419"/>
                      <a:pt x="363" y="8781"/>
                      <a:pt x="809" y="8781"/>
                    </a:cubicBezTo>
                    <a:lnTo>
                      <a:pt x="11597" y="8781"/>
                    </a:lnTo>
                    <a:cubicBezTo>
                      <a:pt x="12043" y="8781"/>
                      <a:pt x="12377" y="8419"/>
                      <a:pt x="12377" y="7973"/>
                    </a:cubicBezTo>
                    <a:lnTo>
                      <a:pt x="12377" y="781"/>
                    </a:lnTo>
                    <a:cubicBezTo>
                      <a:pt x="12377" y="335"/>
                      <a:pt x="12043" y="0"/>
                      <a:pt x="11597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114"/>
              <p:cNvSpPr/>
              <p:nvPr/>
            </p:nvSpPr>
            <p:spPr>
              <a:xfrm>
                <a:off x="2841675" y="3478400"/>
                <a:ext cx="318500" cy="228600"/>
              </a:xfrm>
              <a:custGeom>
                <a:rect b="b" l="l" r="r" t="t"/>
                <a:pathLst>
                  <a:path extrusionOk="0" h="9144" w="12740">
                    <a:moveTo>
                      <a:pt x="11764" y="335"/>
                    </a:moveTo>
                    <a:cubicBezTo>
                      <a:pt x="12126" y="335"/>
                      <a:pt x="12405" y="641"/>
                      <a:pt x="12405" y="976"/>
                    </a:cubicBezTo>
                    <a:lnTo>
                      <a:pt x="12405" y="8168"/>
                    </a:lnTo>
                    <a:cubicBezTo>
                      <a:pt x="12405" y="8558"/>
                      <a:pt x="12098" y="8837"/>
                      <a:pt x="11764" y="8837"/>
                    </a:cubicBezTo>
                    <a:lnTo>
                      <a:pt x="976" y="8837"/>
                    </a:lnTo>
                    <a:cubicBezTo>
                      <a:pt x="613" y="8837"/>
                      <a:pt x="335" y="8502"/>
                      <a:pt x="335" y="8168"/>
                    </a:cubicBezTo>
                    <a:lnTo>
                      <a:pt x="335" y="976"/>
                    </a:lnTo>
                    <a:cubicBezTo>
                      <a:pt x="335" y="614"/>
                      <a:pt x="641" y="335"/>
                      <a:pt x="976" y="335"/>
                    </a:cubicBezTo>
                    <a:close/>
                    <a:moveTo>
                      <a:pt x="976" y="0"/>
                    </a:moveTo>
                    <a:cubicBezTo>
                      <a:pt x="418" y="0"/>
                      <a:pt x="0" y="474"/>
                      <a:pt x="0" y="976"/>
                    </a:cubicBezTo>
                    <a:lnTo>
                      <a:pt x="0" y="8168"/>
                    </a:lnTo>
                    <a:cubicBezTo>
                      <a:pt x="0" y="8725"/>
                      <a:pt x="474" y="9143"/>
                      <a:pt x="976" y="9143"/>
                    </a:cubicBezTo>
                    <a:lnTo>
                      <a:pt x="11764" y="9143"/>
                    </a:lnTo>
                    <a:cubicBezTo>
                      <a:pt x="12321" y="9143"/>
                      <a:pt x="12739" y="8697"/>
                      <a:pt x="12739" y="8168"/>
                    </a:cubicBezTo>
                    <a:lnTo>
                      <a:pt x="12739" y="976"/>
                    </a:lnTo>
                    <a:cubicBezTo>
                      <a:pt x="12739" y="418"/>
                      <a:pt x="12265" y="0"/>
                      <a:pt x="11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114"/>
              <p:cNvSpPr/>
              <p:nvPr/>
            </p:nvSpPr>
            <p:spPr>
              <a:xfrm>
                <a:off x="2882775" y="3544600"/>
                <a:ext cx="239075" cy="103175"/>
              </a:xfrm>
              <a:custGeom>
                <a:rect b="b" l="l" r="r" t="t"/>
                <a:pathLst>
                  <a:path extrusionOk="0" h="4127" w="9563">
                    <a:moveTo>
                      <a:pt x="6301" y="1"/>
                    </a:moveTo>
                    <a:lnTo>
                      <a:pt x="3736" y="3318"/>
                    </a:lnTo>
                    <a:lnTo>
                      <a:pt x="2175" y="1366"/>
                    </a:lnTo>
                    <a:lnTo>
                      <a:pt x="1" y="4126"/>
                    </a:lnTo>
                    <a:lnTo>
                      <a:pt x="9562" y="4126"/>
                    </a:lnTo>
                    <a:lnTo>
                      <a:pt x="63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114"/>
              <p:cNvSpPr/>
              <p:nvPr/>
            </p:nvSpPr>
            <p:spPr>
              <a:xfrm>
                <a:off x="2960150" y="3532750"/>
                <a:ext cx="40425" cy="39750"/>
              </a:xfrm>
              <a:custGeom>
                <a:rect b="b" l="l" r="r" t="t"/>
                <a:pathLst>
                  <a:path extrusionOk="0" h="1590" w="1617">
                    <a:moveTo>
                      <a:pt x="808" y="1"/>
                    </a:moveTo>
                    <a:cubicBezTo>
                      <a:pt x="362" y="1"/>
                      <a:pt x="0" y="363"/>
                      <a:pt x="0" y="809"/>
                    </a:cubicBezTo>
                    <a:cubicBezTo>
                      <a:pt x="0" y="1227"/>
                      <a:pt x="362" y="1590"/>
                      <a:pt x="808" y="1590"/>
                    </a:cubicBezTo>
                    <a:cubicBezTo>
                      <a:pt x="1254" y="1590"/>
                      <a:pt x="1617" y="1227"/>
                      <a:pt x="1617" y="809"/>
                    </a:cubicBezTo>
                    <a:cubicBezTo>
                      <a:pt x="1617" y="363"/>
                      <a:pt x="1254" y="1"/>
                      <a:pt x="8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114"/>
              <p:cNvSpPr/>
              <p:nvPr/>
            </p:nvSpPr>
            <p:spPr>
              <a:xfrm>
                <a:off x="2576150" y="2219125"/>
                <a:ext cx="800050" cy="799350"/>
              </a:xfrm>
              <a:custGeom>
                <a:rect b="b" l="l" r="r" t="t"/>
                <a:pathLst>
                  <a:path extrusionOk="0" h="31974" w="32002">
                    <a:moveTo>
                      <a:pt x="16001" y="1"/>
                    </a:moveTo>
                    <a:lnTo>
                      <a:pt x="16001" y="2565"/>
                    </a:lnTo>
                    <a:cubicBezTo>
                      <a:pt x="23416" y="2565"/>
                      <a:pt x="29437" y="8614"/>
                      <a:pt x="29437" y="16029"/>
                    </a:cubicBezTo>
                    <a:cubicBezTo>
                      <a:pt x="29437" y="23444"/>
                      <a:pt x="23416" y="29465"/>
                      <a:pt x="16001" y="29465"/>
                    </a:cubicBezTo>
                    <a:cubicBezTo>
                      <a:pt x="8586" y="29465"/>
                      <a:pt x="2537" y="23444"/>
                      <a:pt x="2537" y="16029"/>
                    </a:cubicBezTo>
                    <a:cubicBezTo>
                      <a:pt x="2537" y="13855"/>
                      <a:pt x="3067" y="11848"/>
                      <a:pt x="3987" y="10036"/>
                    </a:cubicBezTo>
                    <a:lnTo>
                      <a:pt x="1673" y="8893"/>
                    </a:lnTo>
                    <a:cubicBezTo>
                      <a:pt x="586" y="11011"/>
                      <a:pt x="1" y="13437"/>
                      <a:pt x="1" y="16001"/>
                    </a:cubicBezTo>
                    <a:cubicBezTo>
                      <a:pt x="1" y="24810"/>
                      <a:pt x="7193" y="31974"/>
                      <a:pt x="16001" y="31974"/>
                    </a:cubicBezTo>
                    <a:cubicBezTo>
                      <a:pt x="24810" y="31974"/>
                      <a:pt x="32002" y="24810"/>
                      <a:pt x="32002" y="16001"/>
                    </a:cubicBezTo>
                    <a:cubicBezTo>
                      <a:pt x="32002" y="7165"/>
                      <a:pt x="24810" y="1"/>
                      <a:pt x="160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114"/>
              <p:cNvSpPr/>
              <p:nvPr/>
            </p:nvSpPr>
            <p:spPr>
              <a:xfrm>
                <a:off x="2617975" y="2219825"/>
                <a:ext cx="358225" cy="250200"/>
              </a:xfrm>
              <a:custGeom>
                <a:rect b="b" l="l" r="r" t="t"/>
                <a:pathLst>
                  <a:path extrusionOk="0" h="10008" w="14329">
                    <a:moveTo>
                      <a:pt x="14328" y="1"/>
                    </a:moveTo>
                    <a:cubicBezTo>
                      <a:pt x="8056" y="1"/>
                      <a:pt x="2621" y="3624"/>
                      <a:pt x="0" y="8893"/>
                    </a:cubicBezTo>
                    <a:lnTo>
                      <a:pt x="2314" y="10008"/>
                    </a:lnTo>
                    <a:cubicBezTo>
                      <a:pt x="4488" y="5576"/>
                      <a:pt x="9060" y="2537"/>
                      <a:pt x="14328" y="2537"/>
                    </a:cubicBezTo>
                    <a:lnTo>
                      <a:pt x="14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114"/>
              <p:cNvSpPr/>
              <p:nvPr/>
            </p:nvSpPr>
            <p:spPr>
              <a:xfrm>
                <a:off x="2677200" y="2320875"/>
                <a:ext cx="299000" cy="564500"/>
              </a:xfrm>
              <a:custGeom>
                <a:rect b="b" l="l" r="r" t="t"/>
                <a:pathLst>
                  <a:path extrusionOk="0" h="22580" w="11960">
                    <a:moveTo>
                      <a:pt x="11959" y="1"/>
                    </a:moveTo>
                    <a:cubicBezTo>
                      <a:pt x="5353" y="1"/>
                      <a:pt x="1" y="5380"/>
                      <a:pt x="1" y="11959"/>
                    </a:cubicBezTo>
                    <a:cubicBezTo>
                      <a:pt x="1" y="16558"/>
                      <a:pt x="2649" y="20545"/>
                      <a:pt x="6523" y="22580"/>
                    </a:cubicBezTo>
                    <a:lnTo>
                      <a:pt x="7666" y="20294"/>
                    </a:lnTo>
                    <a:cubicBezTo>
                      <a:pt x="4628" y="18705"/>
                      <a:pt x="2593" y="15583"/>
                      <a:pt x="2593" y="11959"/>
                    </a:cubicBezTo>
                    <a:cubicBezTo>
                      <a:pt x="2593" y="6802"/>
                      <a:pt x="6802" y="2593"/>
                      <a:pt x="11959" y="2593"/>
                    </a:cubicBezTo>
                    <a:lnTo>
                      <a:pt x="11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114"/>
              <p:cNvSpPr/>
              <p:nvPr/>
            </p:nvSpPr>
            <p:spPr>
              <a:xfrm>
                <a:off x="2839575" y="2320875"/>
                <a:ext cx="435575" cy="597950"/>
              </a:xfrm>
              <a:custGeom>
                <a:rect b="b" l="l" r="r" t="t"/>
                <a:pathLst>
                  <a:path extrusionOk="0" h="23918" w="17423">
                    <a:moveTo>
                      <a:pt x="5464" y="1"/>
                    </a:moveTo>
                    <a:lnTo>
                      <a:pt x="5464" y="2593"/>
                    </a:lnTo>
                    <a:cubicBezTo>
                      <a:pt x="10621" y="2593"/>
                      <a:pt x="14830" y="6802"/>
                      <a:pt x="14830" y="11959"/>
                    </a:cubicBezTo>
                    <a:cubicBezTo>
                      <a:pt x="14830" y="17116"/>
                      <a:pt x="10621" y="21325"/>
                      <a:pt x="5464" y="21325"/>
                    </a:cubicBezTo>
                    <a:cubicBezTo>
                      <a:pt x="3931" y="21325"/>
                      <a:pt x="2426" y="20935"/>
                      <a:pt x="1143" y="20294"/>
                    </a:cubicBezTo>
                    <a:lnTo>
                      <a:pt x="1" y="22580"/>
                    </a:lnTo>
                    <a:cubicBezTo>
                      <a:pt x="1617" y="23416"/>
                      <a:pt x="3485" y="23918"/>
                      <a:pt x="5464" y="23918"/>
                    </a:cubicBezTo>
                    <a:cubicBezTo>
                      <a:pt x="12043" y="23918"/>
                      <a:pt x="17423" y="18538"/>
                      <a:pt x="17423" y="11959"/>
                    </a:cubicBezTo>
                    <a:cubicBezTo>
                      <a:pt x="17423" y="5380"/>
                      <a:pt x="12043" y="1"/>
                      <a:pt x="54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114"/>
              <p:cNvSpPr/>
              <p:nvPr/>
            </p:nvSpPr>
            <p:spPr>
              <a:xfrm>
                <a:off x="2776150" y="2420525"/>
                <a:ext cx="364500" cy="399350"/>
              </a:xfrm>
              <a:custGeom>
                <a:rect b="b" l="l" r="r" t="t"/>
                <a:pathLst>
                  <a:path extrusionOk="0" h="15974" w="14580">
                    <a:moveTo>
                      <a:pt x="8001" y="1"/>
                    </a:moveTo>
                    <a:cubicBezTo>
                      <a:pt x="3597" y="1"/>
                      <a:pt x="1" y="3541"/>
                      <a:pt x="29" y="8001"/>
                    </a:cubicBezTo>
                    <a:cubicBezTo>
                      <a:pt x="29" y="12377"/>
                      <a:pt x="3597" y="15973"/>
                      <a:pt x="8001" y="15973"/>
                    </a:cubicBezTo>
                    <a:cubicBezTo>
                      <a:pt x="10705" y="15973"/>
                      <a:pt x="13158" y="14579"/>
                      <a:pt x="14580" y="12489"/>
                    </a:cubicBezTo>
                    <a:lnTo>
                      <a:pt x="12489" y="11039"/>
                    </a:lnTo>
                    <a:cubicBezTo>
                      <a:pt x="11513" y="12489"/>
                      <a:pt x="9869" y="13437"/>
                      <a:pt x="8001" y="13437"/>
                    </a:cubicBezTo>
                    <a:cubicBezTo>
                      <a:pt x="4991" y="13437"/>
                      <a:pt x="2565" y="10984"/>
                      <a:pt x="2565" y="8001"/>
                    </a:cubicBezTo>
                    <a:cubicBezTo>
                      <a:pt x="2565" y="5018"/>
                      <a:pt x="4991" y="2565"/>
                      <a:pt x="8001" y="2565"/>
                    </a:cubicBezTo>
                    <a:lnTo>
                      <a:pt x="80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114"/>
              <p:cNvSpPr/>
              <p:nvPr/>
            </p:nvSpPr>
            <p:spPr>
              <a:xfrm>
                <a:off x="2976175" y="2419125"/>
                <a:ext cx="199325" cy="312250"/>
              </a:xfrm>
              <a:custGeom>
                <a:rect b="b" l="l" r="r" t="t"/>
                <a:pathLst>
                  <a:path extrusionOk="0" h="12490" w="7973">
                    <a:moveTo>
                      <a:pt x="0" y="1"/>
                    </a:moveTo>
                    <a:lnTo>
                      <a:pt x="0" y="2593"/>
                    </a:lnTo>
                    <a:cubicBezTo>
                      <a:pt x="2983" y="2593"/>
                      <a:pt x="5436" y="5019"/>
                      <a:pt x="5436" y="8029"/>
                    </a:cubicBezTo>
                    <a:cubicBezTo>
                      <a:pt x="5436" y="9144"/>
                      <a:pt x="5073" y="10175"/>
                      <a:pt x="4488" y="11012"/>
                    </a:cubicBezTo>
                    <a:lnTo>
                      <a:pt x="6579" y="12489"/>
                    </a:lnTo>
                    <a:cubicBezTo>
                      <a:pt x="7443" y="11207"/>
                      <a:pt x="7973" y="9674"/>
                      <a:pt x="7973" y="8001"/>
                    </a:cubicBezTo>
                    <a:cubicBezTo>
                      <a:pt x="7973" y="3597"/>
                      <a:pt x="4377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114"/>
              <p:cNvSpPr/>
              <p:nvPr/>
            </p:nvSpPr>
            <p:spPr>
              <a:xfrm>
                <a:off x="3259800" y="2987100"/>
                <a:ext cx="50200" cy="413975"/>
              </a:xfrm>
              <a:custGeom>
                <a:rect b="b" l="l" r="r" t="t"/>
                <a:pathLst>
                  <a:path extrusionOk="0" h="16559" w="2008">
                    <a:moveTo>
                      <a:pt x="0" y="0"/>
                    </a:moveTo>
                    <a:lnTo>
                      <a:pt x="0" y="335"/>
                    </a:lnTo>
                    <a:lnTo>
                      <a:pt x="1673" y="335"/>
                    </a:lnTo>
                    <a:lnTo>
                      <a:pt x="1673" y="16252"/>
                    </a:lnTo>
                    <a:lnTo>
                      <a:pt x="0" y="16252"/>
                    </a:lnTo>
                    <a:lnTo>
                      <a:pt x="0" y="16558"/>
                    </a:lnTo>
                    <a:lnTo>
                      <a:pt x="2007" y="16558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114"/>
              <p:cNvSpPr/>
              <p:nvPr/>
            </p:nvSpPr>
            <p:spPr>
              <a:xfrm>
                <a:off x="1275075" y="2111800"/>
                <a:ext cx="1455125" cy="185400"/>
              </a:xfrm>
              <a:custGeom>
                <a:rect b="b" l="l" r="r" t="t"/>
                <a:pathLst>
                  <a:path extrusionOk="0" h="7416" w="58205">
                    <a:moveTo>
                      <a:pt x="0" y="1"/>
                    </a:moveTo>
                    <a:lnTo>
                      <a:pt x="0" y="7416"/>
                    </a:lnTo>
                    <a:lnTo>
                      <a:pt x="335" y="7416"/>
                    </a:lnTo>
                    <a:lnTo>
                      <a:pt x="335" y="308"/>
                    </a:lnTo>
                    <a:lnTo>
                      <a:pt x="57898" y="308"/>
                    </a:lnTo>
                    <a:lnTo>
                      <a:pt x="57898" y="4600"/>
                    </a:lnTo>
                    <a:lnTo>
                      <a:pt x="58204" y="4600"/>
                    </a:lnTo>
                    <a:lnTo>
                      <a:pt x="58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114"/>
              <p:cNvSpPr/>
              <p:nvPr/>
            </p:nvSpPr>
            <p:spPr>
              <a:xfrm>
                <a:off x="2850725" y="1637656"/>
                <a:ext cx="89925" cy="89225"/>
              </a:xfrm>
              <a:custGeom>
                <a:rect b="b" l="l" r="r" t="t"/>
                <a:pathLst>
                  <a:path extrusionOk="0" h="3569" w="3597">
                    <a:moveTo>
                      <a:pt x="1" y="1"/>
                    </a:moveTo>
                    <a:lnTo>
                      <a:pt x="1" y="3569"/>
                    </a:lnTo>
                    <a:lnTo>
                      <a:pt x="3597" y="3569"/>
                    </a:lnTo>
                    <a:lnTo>
                      <a:pt x="35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114"/>
              <p:cNvSpPr/>
              <p:nvPr/>
            </p:nvSpPr>
            <p:spPr>
              <a:xfrm>
                <a:off x="2825650" y="1688531"/>
                <a:ext cx="63425" cy="63450"/>
              </a:xfrm>
              <a:custGeom>
                <a:rect b="b" l="l" r="r" t="t"/>
                <a:pathLst>
                  <a:path extrusionOk="0" h="2538" w="2537">
                    <a:moveTo>
                      <a:pt x="0" y="1"/>
                    </a:moveTo>
                    <a:lnTo>
                      <a:pt x="0" y="2537"/>
                    </a:lnTo>
                    <a:lnTo>
                      <a:pt x="2537" y="2537"/>
                    </a:lnTo>
                    <a:lnTo>
                      <a:pt x="253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114"/>
              <p:cNvSpPr/>
              <p:nvPr/>
            </p:nvSpPr>
            <p:spPr>
              <a:xfrm>
                <a:off x="2693925" y="1689231"/>
                <a:ext cx="38350" cy="38350"/>
              </a:xfrm>
              <a:custGeom>
                <a:rect b="b" l="l" r="r" t="t"/>
                <a:pathLst>
                  <a:path extrusionOk="0" h="1534" w="1534">
                    <a:moveTo>
                      <a:pt x="1" y="0"/>
                    </a:moveTo>
                    <a:lnTo>
                      <a:pt x="1" y="1534"/>
                    </a:lnTo>
                    <a:lnTo>
                      <a:pt x="1534" y="1534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114"/>
              <p:cNvSpPr/>
              <p:nvPr/>
            </p:nvSpPr>
            <p:spPr>
              <a:xfrm>
                <a:off x="2784525" y="1985528"/>
                <a:ext cx="52975" cy="53000"/>
              </a:xfrm>
              <a:custGeom>
                <a:rect b="b" l="l" r="r" t="t"/>
                <a:pathLst>
                  <a:path extrusionOk="0" h="2120" w="2119">
                    <a:moveTo>
                      <a:pt x="0" y="1"/>
                    </a:moveTo>
                    <a:lnTo>
                      <a:pt x="0" y="2120"/>
                    </a:lnTo>
                    <a:lnTo>
                      <a:pt x="2119" y="2120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114"/>
              <p:cNvSpPr/>
              <p:nvPr/>
            </p:nvSpPr>
            <p:spPr>
              <a:xfrm>
                <a:off x="2117138" y="1888024"/>
                <a:ext cx="52300" cy="52300"/>
              </a:xfrm>
              <a:custGeom>
                <a:rect b="b" l="l" r="r" t="t"/>
                <a:pathLst>
                  <a:path extrusionOk="0" h="2092" w="2092">
                    <a:moveTo>
                      <a:pt x="1" y="1"/>
                    </a:moveTo>
                    <a:lnTo>
                      <a:pt x="1" y="2091"/>
                    </a:lnTo>
                    <a:lnTo>
                      <a:pt x="2092" y="2091"/>
                    </a:lnTo>
                    <a:lnTo>
                      <a:pt x="209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114"/>
              <p:cNvSpPr/>
              <p:nvPr/>
            </p:nvSpPr>
            <p:spPr>
              <a:xfrm>
                <a:off x="2141538" y="1913824"/>
                <a:ext cx="58575" cy="58550"/>
              </a:xfrm>
              <a:custGeom>
                <a:rect b="b" l="l" r="r" t="t"/>
                <a:pathLst>
                  <a:path extrusionOk="0" h="2342" w="2343">
                    <a:moveTo>
                      <a:pt x="1" y="0"/>
                    </a:moveTo>
                    <a:lnTo>
                      <a:pt x="1" y="2342"/>
                    </a:lnTo>
                    <a:lnTo>
                      <a:pt x="2342" y="2342"/>
                    </a:lnTo>
                    <a:lnTo>
                      <a:pt x="234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114"/>
              <p:cNvSpPr/>
              <p:nvPr/>
            </p:nvSpPr>
            <p:spPr>
              <a:xfrm>
                <a:off x="2239113" y="1920074"/>
                <a:ext cx="28575" cy="28600"/>
              </a:xfrm>
              <a:custGeom>
                <a:rect b="b" l="l" r="r" t="t"/>
                <a:pathLst>
                  <a:path extrusionOk="0" h="1144" w="1143">
                    <a:moveTo>
                      <a:pt x="0" y="1"/>
                    </a:moveTo>
                    <a:lnTo>
                      <a:pt x="0" y="1144"/>
                    </a:lnTo>
                    <a:lnTo>
                      <a:pt x="1143" y="1144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114"/>
              <p:cNvSpPr/>
              <p:nvPr/>
            </p:nvSpPr>
            <p:spPr>
              <a:xfrm>
                <a:off x="2383825" y="2689525"/>
                <a:ext cx="48100" cy="48100"/>
              </a:xfrm>
              <a:custGeom>
                <a:rect b="b" l="l" r="r" t="t"/>
                <a:pathLst>
                  <a:path extrusionOk="0" h="1924" w="1924">
                    <a:moveTo>
                      <a:pt x="0" y="1"/>
                    </a:moveTo>
                    <a:lnTo>
                      <a:pt x="0" y="1924"/>
                    </a:lnTo>
                    <a:lnTo>
                      <a:pt x="1924" y="1924"/>
                    </a:lnTo>
                    <a:lnTo>
                      <a:pt x="19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114"/>
              <p:cNvSpPr/>
              <p:nvPr/>
            </p:nvSpPr>
            <p:spPr>
              <a:xfrm>
                <a:off x="2416575" y="2612175"/>
                <a:ext cx="24400" cy="24425"/>
              </a:xfrm>
              <a:custGeom>
                <a:rect b="b" l="l" r="r" t="t"/>
                <a:pathLst>
                  <a:path extrusionOk="0" h="977" w="976">
                    <a:moveTo>
                      <a:pt x="0" y="0"/>
                    </a:moveTo>
                    <a:lnTo>
                      <a:pt x="0" y="976"/>
                    </a:lnTo>
                    <a:lnTo>
                      <a:pt x="976" y="976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114"/>
              <p:cNvSpPr/>
              <p:nvPr/>
            </p:nvSpPr>
            <p:spPr>
              <a:xfrm>
                <a:off x="2509250" y="2658875"/>
                <a:ext cx="20925" cy="20925"/>
              </a:xfrm>
              <a:custGeom>
                <a:rect b="b" l="l" r="r" t="t"/>
                <a:pathLst>
                  <a:path extrusionOk="0" h="837" w="837">
                    <a:moveTo>
                      <a:pt x="1" y="0"/>
                    </a:moveTo>
                    <a:lnTo>
                      <a:pt x="1" y="836"/>
                    </a:lnTo>
                    <a:lnTo>
                      <a:pt x="837" y="8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114"/>
              <p:cNvSpPr/>
              <p:nvPr/>
            </p:nvSpPr>
            <p:spPr>
              <a:xfrm>
                <a:off x="1746875" y="2550850"/>
                <a:ext cx="36950" cy="36250"/>
              </a:xfrm>
              <a:custGeom>
                <a:rect b="b" l="l" r="r" t="t"/>
                <a:pathLst>
                  <a:path extrusionOk="0" h="1450" w="1478">
                    <a:moveTo>
                      <a:pt x="0" y="0"/>
                    </a:moveTo>
                    <a:lnTo>
                      <a:pt x="0" y="1450"/>
                    </a:lnTo>
                    <a:lnTo>
                      <a:pt x="1477" y="1450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114"/>
              <p:cNvSpPr/>
              <p:nvPr/>
            </p:nvSpPr>
            <p:spPr>
              <a:xfrm>
                <a:off x="1093200" y="1879096"/>
                <a:ext cx="81550" cy="81575"/>
              </a:xfrm>
              <a:custGeom>
                <a:rect b="b" l="l" r="r" t="t"/>
                <a:pathLst>
                  <a:path extrusionOk="0" h="3263" w="3262">
                    <a:moveTo>
                      <a:pt x="0" y="1"/>
                    </a:moveTo>
                    <a:lnTo>
                      <a:pt x="0" y="3262"/>
                    </a:lnTo>
                    <a:lnTo>
                      <a:pt x="3261" y="3262"/>
                    </a:lnTo>
                    <a:lnTo>
                      <a:pt x="326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114"/>
              <p:cNvSpPr/>
              <p:nvPr/>
            </p:nvSpPr>
            <p:spPr>
              <a:xfrm>
                <a:off x="1067400" y="1930671"/>
                <a:ext cx="55075" cy="54375"/>
              </a:xfrm>
              <a:custGeom>
                <a:rect b="b" l="l" r="r" t="t"/>
                <a:pathLst>
                  <a:path extrusionOk="0" h="2175" w="2203">
                    <a:moveTo>
                      <a:pt x="1" y="1"/>
                    </a:moveTo>
                    <a:lnTo>
                      <a:pt x="1" y="2175"/>
                    </a:lnTo>
                    <a:lnTo>
                      <a:pt x="2203" y="2175"/>
                    </a:lnTo>
                    <a:lnTo>
                      <a:pt x="220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114"/>
              <p:cNvSpPr/>
              <p:nvPr/>
            </p:nvSpPr>
            <p:spPr>
              <a:xfrm>
                <a:off x="1003975" y="1847046"/>
                <a:ext cx="50900" cy="50200"/>
              </a:xfrm>
              <a:custGeom>
                <a:rect b="b" l="l" r="r" t="t"/>
                <a:pathLst>
                  <a:path extrusionOk="0" h="2008" w="2036">
                    <a:moveTo>
                      <a:pt x="1" y="1"/>
                    </a:moveTo>
                    <a:lnTo>
                      <a:pt x="1" y="2008"/>
                    </a:lnTo>
                    <a:lnTo>
                      <a:pt x="2036" y="2008"/>
                    </a:lnTo>
                    <a:lnTo>
                      <a:pt x="203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114"/>
              <p:cNvSpPr/>
              <p:nvPr/>
            </p:nvSpPr>
            <p:spPr>
              <a:xfrm>
                <a:off x="1167050" y="1803146"/>
                <a:ext cx="25825" cy="25800"/>
              </a:xfrm>
              <a:custGeom>
                <a:rect b="b" l="l" r="r" t="t"/>
                <a:pathLst>
                  <a:path extrusionOk="0" h="1032" w="1033">
                    <a:moveTo>
                      <a:pt x="1" y="0"/>
                    </a:moveTo>
                    <a:lnTo>
                      <a:pt x="1" y="1032"/>
                    </a:lnTo>
                    <a:lnTo>
                      <a:pt x="1032" y="1032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114"/>
              <p:cNvSpPr/>
              <p:nvPr/>
            </p:nvSpPr>
            <p:spPr>
              <a:xfrm>
                <a:off x="1826300" y="1438909"/>
                <a:ext cx="69725" cy="69725"/>
              </a:xfrm>
              <a:custGeom>
                <a:rect b="b" l="l" r="r" t="t"/>
                <a:pathLst>
                  <a:path extrusionOk="0" h="2789" w="2789">
                    <a:moveTo>
                      <a:pt x="1" y="1"/>
                    </a:moveTo>
                    <a:lnTo>
                      <a:pt x="1" y="2788"/>
                    </a:lnTo>
                    <a:lnTo>
                      <a:pt x="2788" y="2788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114"/>
              <p:cNvSpPr/>
              <p:nvPr/>
            </p:nvSpPr>
            <p:spPr>
              <a:xfrm>
                <a:off x="1870900" y="1480034"/>
                <a:ext cx="79475" cy="79475"/>
              </a:xfrm>
              <a:custGeom>
                <a:rect b="b" l="l" r="r" t="t"/>
                <a:pathLst>
                  <a:path extrusionOk="0" h="3179" w="3179">
                    <a:moveTo>
                      <a:pt x="1" y="0"/>
                    </a:moveTo>
                    <a:lnTo>
                      <a:pt x="1" y="3178"/>
                    </a:lnTo>
                    <a:lnTo>
                      <a:pt x="3179" y="3178"/>
                    </a:lnTo>
                    <a:lnTo>
                      <a:pt x="3179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114"/>
              <p:cNvSpPr/>
              <p:nvPr/>
            </p:nvSpPr>
            <p:spPr>
              <a:xfrm>
                <a:off x="1987975" y="1457034"/>
                <a:ext cx="41850" cy="41825"/>
              </a:xfrm>
              <a:custGeom>
                <a:rect b="b" l="l" r="r" t="t"/>
                <a:pathLst>
                  <a:path extrusionOk="0" h="1673" w="1674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114"/>
              <p:cNvSpPr/>
              <p:nvPr/>
            </p:nvSpPr>
            <p:spPr>
              <a:xfrm>
                <a:off x="2124113" y="1655974"/>
                <a:ext cx="41850" cy="41825"/>
              </a:xfrm>
              <a:custGeom>
                <a:rect b="b" l="l" r="r" t="t"/>
                <a:pathLst>
                  <a:path extrusionOk="0" h="1673" w="1674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114"/>
              <p:cNvSpPr/>
              <p:nvPr/>
            </p:nvSpPr>
            <p:spPr>
              <a:xfrm>
                <a:off x="1122450" y="3226825"/>
                <a:ext cx="60650" cy="61350"/>
              </a:xfrm>
              <a:custGeom>
                <a:rect b="b" l="l" r="r" t="t"/>
                <a:pathLst>
                  <a:path extrusionOk="0" h="2454" w="2426">
                    <a:moveTo>
                      <a:pt x="1" y="0"/>
                    </a:moveTo>
                    <a:lnTo>
                      <a:pt x="1" y="2453"/>
                    </a:lnTo>
                    <a:lnTo>
                      <a:pt x="2426" y="2453"/>
                    </a:lnTo>
                    <a:lnTo>
                      <a:pt x="242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114"/>
              <p:cNvSpPr/>
              <p:nvPr/>
            </p:nvSpPr>
            <p:spPr>
              <a:xfrm>
                <a:off x="1075775" y="3263750"/>
                <a:ext cx="70400" cy="70425"/>
              </a:xfrm>
              <a:custGeom>
                <a:rect b="b" l="l" r="r" t="t"/>
                <a:pathLst>
                  <a:path extrusionOk="0" h="2817" w="2816">
                    <a:moveTo>
                      <a:pt x="0" y="1"/>
                    </a:moveTo>
                    <a:lnTo>
                      <a:pt x="0" y="2816"/>
                    </a:lnTo>
                    <a:lnTo>
                      <a:pt x="2816" y="2816"/>
                    </a:lnTo>
                    <a:lnTo>
                      <a:pt x="281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114"/>
              <p:cNvSpPr/>
              <p:nvPr/>
            </p:nvSpPr>
            <p:spPr>
              <a:xfrm>
                <a:off x="1010250" y="3206625"/>
                <a:ext cx="73200" cy="73175"/>
              </a:xfrm>
              <a:custGeom>
                <a:rect b="b" l="l" r="r" t="t"/>
                <a:pathLst>
                  <a:path extrusionOk="0" h="2927" w="2928">
                    <a:moveTo>
                      <a:pt x="1" y="0"/>
                    </a:moveTo>
                    <a:lnTo>
                      <a:pt x="1" y="2927"/>
                    </a:lnTo>
                    <a:lnTo>
                      <a:pt x="2928" y="2927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114"/>
              <p:cNvSpPr/>
              <p:nvPr/>
            </p:nvSpPr>
            <p:spPr>
              <a:xfrm>
                <a:off x="951025" y="3235875"/>
                <a:ext cx="26500" cy="27200"/>
              </a:xfrm>
              <a:custGeom>
                <a:rect b="b" l="l" r="r" t="t"/>
                <a:pathLst>
                  <a:path extrusionOk="0" h="1088" w="1060">
                    <a:moveTo>
                      <a:pt x="0" y="1"/>
                    </a:moveTo>
                    <a:lnTo>
                      <a:pt x="0" y="1088"/>
                    </a:lnTo>
                    <a:lnTo>
                      <a:pt x="1060" y="1088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114"/>
              <p:cNvSpPr/>
              <p:nvPr/>
            </p:nvSpPr>
            <p:spPr>
              <a:xfrm>
                <a:off x="982375" y="3364100"/>
                <a:ext cx="41150" cy="41150"/>
              </a:xfrm>
              <a:custGeom>
                <a:rect b="b" l="l" r="r" t="t"/>
                <a:pathLst>
                  <a:path extrusionOk="0" h="1646" w="1646">
                    <a:moveTo>
                      <a:pt x="1" y="1"/>
                    </a:moveTo>
                    <a:lnTo>
                      <a:pt x="1" y="1645"/>
                    </a:lnTo>
                    <a:lnTo>
                      <a:pt x="1645" y="1645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114"/>
              <p:cNvSpPr/>
              <p:nvPr/>
            </p:nvSpPr>
            <p:spPr>
              <a:xfrm>
                <a:off x="1417250" y="1816396"/>
                <a:ext cx="42525" cy="42525"/>
              </a:xfrm>
              <a:custGeom>
                <a:rect b="b" l="l" r="r" t="t"/>
                <a:pathLst>
                  <a:path extrusionOk="0" h="1701" w="1701">
                    <a:moveTo>
                      <a:pt x="0" y="0"/>
                    </a:moveTo>
                    <a:lnTo>
                      <a:pt x="0" y="1700"/>
                    </a:lnTo>
                    <a:lnTo>
                      <a:pt x="1700" y="1700"/>
                    </a:lnTo>
                    <a:lnTo>
                      <a:pt x="1700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114"/>
              <p:cNvSpPr/>
              <p:nvPr/>
            </p:nvSpPr>
            <p:spPr>
              <a:xfrm>
                <a:off x="3040275" y="1906103"/>
                <a:ext cx="76675" cy="76675"/>
              </a:xfrm>
              <a:custGeom>
                <a:rect b="b" l="l" r="r" t="t"/>
                <a:pathLst>
                  <a:path extrusionOk="0" h="3067" w="3067">
                    <a:moveTo>
                      <a:pt x="1" y="0"/>
                    </a:moveTo>
                    <a:lnTo>
                      <a:pt x="1" y="3066"/>
                    </a:lnTo>
                    <a:lnTo>
                      <a:pt x="3067" y="3066"/>
                    </a:lnTo>
                    <a:lnTo>
                      <a:pt x="30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114"/>
              <p:cNvSpPr/>
              <p:nvPr/>
            </p:nvSpPr>
            <p:spPr>
              <a:xfrm>
                <a:off x="3019375" y="1952078"/>
                <a:ext cx="52300" cy="52300"/>
              </a:xfrm>
              <a:custGeom>
                <a:rect b="b" l="l" r="r" t="t"/>
                <a:pathLst>
                  <a:path extrusionOk="0" h="2092" w="2092">
                    <a:moveTo>
                      <a:pt x="0" y="1"/>
                    </a:moveTo>
                    <a:lnTo>
                      <a:pt x="0" y="2092"/>
                    </a:lnTo>
                    <a:lnTo>
                      <a:pt x="2091" y="2092"/>
                    </a:lnTo>
                    <a:lnTo>
                      <a:pt x="209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114"/>
              <p:cNvSpPr/>
              <p:nvPr/>
            </p:nvSpPr>
            <p:spPr>
              <a:xfrm>
                <a:off x="2662575" y="3491625"/>
                <a:ext cx="69700" cy="69725"/>
              </a:xfrm>
              <a:custGeom>
                <a:rect b="b" l="l" r="r" t="t"/>
                <a:pathLst>
                  <a:path extrusionOk="0" h="2789" w="2788">
                    <a:moveTo>
                      <a:pt x="0" y="1"/>
                    </a:moveTo>
                    <a:lnTo>
                      <a:pt x="0" y="2789"/>
                    </a:lnTo>
                    <a:lnTo>
                      <a:pt x="2788" y="2789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114"/>
              <p:cNvSpPr/>
              <p:nvPr/>
            </p:nvSpPr>
            <p:spPr>
              <a:xfrm>
                <a:off x="2569175" y="3569000"/>
                <a:ext cx="28600" cy="28600"/>
              </a:xfrm>
              <a:custGeom>
                <a:rect b="b" l="l" r="r" t="t"/>
                <a:pathLst>
                  <a:path extrusionOk="0" h="1144" w="1144">
                    <a:moveTo>
                      <a:pt x="1" y="0"/>
                    </a:moveTo>
                    <a:lnTo>
                      <a:pt x="1" y="1143"/>
                    </a:lnTo>
                    <a:lnTo>
                      <a:pt x="1144" y="114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114"/>
              <p:cNvSpPr/>
              <p:nvPr/>
            </p:nvSpPr>
            <p:spPr>
              <a:xfrm>
                <a:off x="2528075" y="3406625"/>
                <a:ext cx="52275" cy="52275"/>
              </a:xfrm>
              <a:custGeom>
                <a:rect b="b" l="l" r="r" t="t"/>
                <a:pathLst>
                  <a:path extrusionOk="0" h="2091" w="2091">
                    <a:moveTo>
                      <a:pt x="0" y="0"/>
                    </a:moveTo>
                    <a:lnTo>
                      <a:pt x="0" y="2091"/>
                    </a:lnTo>
                    <a:lnTo>
                      <a:pt x="2091" y="2091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114"/>
              <p:cNvSpPr/>
              <p:nvPr/>
            </p:nvSpPr>
            <p:spPr>
              <a:xfrm>
                <a:off x="2500200" y="3445650"/>
                <a:ext cx="41825" cy="41825"/>
              </a:xfrm>
              <a:custGeom>
                <a:rect b="b" l="l" r="r" t="t"/>
                <a:pathLst>
                  <a:path extrusionOk="0" h="1673" w="1673">
                    <a:moveTo>
                      <a:pt x="0" y="0"/>
                    </a:moveTo>
                    <a:lnTo>
                      <a:pt x="0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114"/>
              <p:cNvSpPr/>
              <p:nvPr/>
            </p:nvSpPr>
            <p:spPr>
              <a:xfrm>
                <a:off x="2457000" y="3410800"/>
                <a:ext cx="27200" cy="27200"/>
              </a:xfrm>
              <a:custGeom>
                <a:rect b="b" l="l" r="r" t="t"/>
                <a:pathLst>
                  <a:path extrusionOk="0" h="1088" w="1088">
                    <a:moveTo>
                      <a:pt x="0" y="0"/>
                    </a:moveTo>
                    <a:lnTo>
                      <a:pt x="0" y="1088"/>
                    </a:lnTo>
                    <a:lnTo>
                      <a:pt x="1087" y="1088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114"/>
              <p:cNvSpPr/>
              <p:nvPr/>
            </p:nvSpPr>
            <p:spPr>
              <a:xfrm>
                <a:off x="2585225" y="3375250"/>
                <a:ext cx="17425" cy="17450"/>
              </a:xfrm>
              <a:custGeom>
                <a:rect b="b" l="l" r="r" t="t"/>
                <a:pathLst>
                  <a:path extrusionOk="0" h="698" w="697">
                    <a:moveTo>
                      <a:pt x="0" y="1"/>
                    </a:moveTo>
                    <a:lnTo>
                      <a:pt x="0" y="698"/>
                    </a:lnTo>
                    <a:lnTo>
                      <a:pt x="697" y="698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52"/>
          <p:cNvSpPr txBox="1"/>
          <p:nvPr>
            <p:ph type="title"/>
          </p:nvPr>
        </p:nvSpPr>
        <p:spPr>
          <a:xfrm>
            <a:off x="712491" y="265954"/>
            <a:ext cx="50877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Playbook Metadata</a:t>
            </a:r>
            <a:endParaRPr/>
          </a:p>
        </p:txBody>
      </p:sp>
      <p:sp>
        <p:nvSpPr>
          <p:cNvPr id="2428" name="Google Shape;2428;p52"/>
          <p:cNvSpPr txBox="1"/>
          <p:nvPr>
            <p:ph idx="1" type="subTitle"/>
          </p:nvPr>
        </p:nvSpPr>
        <p:spPr>
          <a:xfrm>
            <a:off x="525337" y="2074303"/>
            <a:ext cx="7647839" cy="2564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name: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 Setup Minikube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hosts: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 local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Specifies that the tasks will run on the localhost.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become: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 yes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Enables privilege escalation for tasks that require root access.</a:t>
            </a:r>
            <a:endParaRPr/>
          </a:p>
        </p:txBody>
      </p:sp>
      <p:pic>
        <p:nvPicPr>
          <p:cNvPr id="2429" name="Google Shape;2429;p52"/>
          <p:cNvPicPr preferRelativeResize="0"/>
          <p:nvPr/>
        </p:nvPicPr>
        <p:blipFill rotWithShape="1">
          <a:blip r:embed="rId3">
            <a:alphaModFix/>
          </a:blip>
          <a:srcRect b="0" l="1" r="37398" t="0"/>
          <a:stretch/>
        </p:blipFill>
        <p:spPr>
          <a:xfrm>
            <a:off x="3242310" y="1119672"/>
            <a:ext cx="265938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52"/>
          <p:cNvSpPr/>
          <p:nvPr/>
        </p:nvSpPr>
        <p:spPr>
          <a:xfrm>
            <a:off x="294226" y="388606"/>
            <a:ext cx="462359" cy="462382"/>
          </a:xfrm>
          <a:custGeom>
            <a:rect b="b" l="l" r="r" t="t"/>
            <a:pathLst>
              <a:path extrusionOk="0" h="19849" w="19848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53"/>
          <p:cNvSpPr txBox="1"/>
          <p:nvPr>
            <p:ph type="title"/>
          </p:nvPr>
        </p:nvSpPr>
        <p:spPr>
          <a:xfrm>
            <a:off x="144147" y="608889"/>
            <a:ext cx="8855705" cy="739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 Update and upgrade apt packages</a:t>
            </a:r>
            <a:endParaRPr/>
          </a:p>
        </p:txBody>
      </p:sp>
      <p:sp>
        <p:nvSpPr>
          <p:cNvPr id="2436" name="Google Shape;2436;p53"/>
          <p:cNvSpPr txBox="1"/>
          <p:nvPr>
            <p:ph idx="1" type="subTitle"/>
          </p:nvPr>
        </p:nvSpPr>
        <p:spPr>
          <a:xfrm>
            <a:off x="518075" y="2386350"/>
            <a:ext cx="81567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apt: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update_cache: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 yes</a:t>
            </a:r>
            <a:endParaRPr/>
          </a:p>
          <a:p>
            <a:pPr indent="-285750" lvl="2" marL="1200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Updates the </a:t>
            </a:r>
            <a:r>
              <a:rPr b="1" lang="en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apt package cache</a:t>
            </a:r>
            <a:r>
              <a:rPr b="1" lang="en" u="sng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before installation.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upgrade: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 dist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Upgrades all </a:t>
            </a:r>
            <a:r>
              <a:rPr b="1" lang="en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installed packages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 to their </a:t>
            </a:r>
            <a:r>
              <a:rPr b="1" lang="en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latest versions</a:t>
            </a:r>
            <a:r>
              <a:rPr b="1" lang="en" u="sng">
                <a:latin typeface="Arial"/>
                <a:ea typeface="Arial"/>
                <a:cs typeface="Arial"/>
                <a:sym typeface="Arial"/>
              </a:rPr>
              <a:t>.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7" name="Google Shape;243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265" y="1471839"/>
            <a:ext cx="559181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